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82" r:id="rId4"/>
    <p:sldId id="260" r:id="rId5"/>
    <p:sldId id="259" r:id="rId6"/>
    <p:sldId id="261" r:id="rId7"/>
    <p:sldId id="285" r:id="rId8"/>
    <p:sldId id="287" r:id="rId9"/>
    <p:sldId id="283" r:id="rId10"/>
    <p:sldId id="284" r:id="rId11"/>
    <p:sldId id="286" r:id="rId12"/>
    <p:sldId id="310" r:id="rId13"/>
    <p:sldId id="302" r:id="rId14"/>
    <p:sldId id="265" r:id="rId15"/>
    <p:sldId id="305" r:id="rId16"/>
    <p:sldId id="306" r:id="rId17"/>
    <p:sldId id="312" r:id="rId18"/>
    <p:sldId id="264" r:id="rId19"/>
    <p:sldId id="267" r:id="rId20"/>
    <p:sldId id="290" r:id="rId21"/>
    <p:sldId id="297" r:id="rId22"/>
    <p:sldId id="273" r:id="rId23"/>
    <p:sldId id="281" r:id="rId24"/>
    <p:sldId id="311" r:id="rId25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CC"/>
    <a:srgbClr val="FF0000"/>
    <a:srgbClr val="660033"/>
    <a:srgbClr val="E7F6FF"/>
    <a:srgbClr val="CCECFF"/>
    <a:srgbClr val="FFFF99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DEBC46-6190-4597-A8BB-684594C5B5F4}" v="600" dt="2024-04-15T15:00:51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1" autoAdjust="0"/>
    <p:restoredTop sz="95009" autoAdjust="0"/>
  </p:normalViewPr>
  <p:slideViewPr>
    <p:cSldViewPr>
      <p:cViewPr varScale="1">
        <p:scale>
          <a:sx n="101" d="100"/>
          <a:sy n="101" d="100"/>
        </p:scale>
        <p:origin x="223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ziano Mazzapicchio" userId="6f3d807b2fbd1766" providerId="LiveId" clId="{38DEBC46-6190-4597-A8BB-684594C5B5F4}"/>
    <pc:docChg chg="undo custSel addSld delSld modSld sldOrd">
      <pc:chgData name="Graziano Mazzapicchio" userId="6f3d807b2fbd1766" providerId="LiveId" clId="{38DEBC46-6190-4597-A8BB-684594C5B5F4}" dt="2024-04-15T15:00:51.145" v="1181" actId="115"/>
      <pc:docMkLst>
        <pc:docMk/>
      </pc:docMkLst>
      <pc:sldChg chg="addSp delSp modSp mod">
        <pc:chgData name="Graziano Mazzapicchio" userId="6f3d807b2fbd1766" providerId="LiveId" clId="{38DEBC46-6190-4597-A8BB-684594C5B5F4}" dt="2024-04-14T09:50:57.472" v="1179" actId="1582"/>
        <pc:sldMkLst>
          <pc:docMk/>
          <pc:sldMk cId="0" sldId="256"/>
        </pc:sldMkLst>
        <pc:spChg chg="mod">
          <ac:chgData name="Graziano Mazzapicchio" userId="6f3d807b2fbd1766" providerId="LiveId" clId="{38DEBC46-6190-4597-A8BB-684594C5B5F4}" dt="2024-04-14T08:17:58.512" v="94" actId="1076"/>
          <ac:spMkLst>
            <pc:docMk/>
            <pc:sldMk cId="0" sldId="256"/>
            <ac:spMk id="2058" creationId="{5E6E89C5-7DBB-A4EA-1809-8D19A48B8EF9}"/>
          </ac:spMkLst>
        </pc:spChg>
        <pc:spChg chg="mod">
          <ac:chgData name="Graziano Mazzapicchio" userId="6f3d807b2fbd1766" providerId="LiveId" clId="{38DEBC46-6190-4597-A8BB-684594C5B5F4}" dt="2024-04-14T08:17:56.817" v="93" actId="1076"/>
          <ac:spMkLst>
            <pc:docMk/>
            <pc:sldMk cId="0" sldId="256"/>
            <ac:spMk id="2059" creationId="{8D68D7A6-9EB6-D3CF-530E-D0E914C1A2F7}"/>
          </ac:spMkLst>
        </pc:spChg>
        <pc:spChg chg="del">
          <ac:chgData name="Graziano Mazzapicchio" userId="6f3d807b2fbd1766" providerId="LiveId" clId="{38DEBC46-6190-4597-A8BB-684594C5B5F4}" dt="2024-04-14T08:13:15.196" v="1" actId="478"/>
          <ac:spMkLst>
            <pc:docMk/>
            <pc:sldMk cId="0" sldId="256"/>
            <ac:spMk id="2064" creationId="{CC513D47-37A5-CB86-0BA4-7FC1F4E485BD}"/>
          </ac:spMkLst>
        </pc:spChg>
        <pc:spChg chg="mod">
          <ac:chgData name="Graziano Mazzapicchio" userId="6f3d807b2fbd1766" providerId="LiveId" clId="{38DEBC46-6190-4597-A8BB-684594C5B5F4}" dt="2024-04-14T08:18:29.430" v="102" actId="403"/>
          <ac:spMkLst>
            <pc:docMk/>
            <pc:sldMk cId="0" sldId="256"/>
            <ac:spMk id="2065" creationId="{DFE7B2A9-F733-9559-A66A-C6D47D5F6518}"/>
          </ac:spMkLst>
        </pc:spChg>
        <pc:spChg chg="del">
          <ac:chgData name="Graziano Mazzapicchio" userId="6f3d807b2fbd1766" providerId="LiveId" clId="{38DEBC46-6190-4597-A8BB-684594C5B5F4}" dt="2024-04-14T08:13:12.752" v="0" actId="478"/>
          <ac:spMkLst>
            <pc:docMk/>
            <pc:sldMk cId="0" sldId="256"/>
            <ac:spMk id="2067" creationId="{57FB72FC-3645-D507-6159-0B71FD75234F}"/>
          </ac:spMkLst>
        </pc:spChg>
        <pc:picChg chg="add mod">
          <ac:chgData name="Graziano Mazzapicchio" userId="6f3d807b2fbd1766" providerId="LiveId" clId="{38DEBC46-6190-4597-A8BB-684594C5B5F4}" dt="2024-04-14T09:50:57.472" v="1179" actId="1582"/>
          <ac:picMkLst>
            <pc:docMk/>
            <pc:sldMk cId="0" sldId="256"/>
            <ac:picMk id="3" creationId="{06FCE201-3B95-C963-BCCB-0F4180AADF5E}"/>
          </ac:picMkLst>
        </pc:picChg>
        <pc:picChg chg="del">
          <ac:chgData name="Graziano Mazzapicchio" userId="6f3d807b2fbd1766" providerId="LiveId" clId="{38DEBC46-6190-4597-A8BB-684594C5B5F4}" dt="2024-04-14T08:13:37.263" v="13" actId="478"/>
          <ac:picMkLst>
            <pc:docMk/>
            <pc:sldMk cId="0" sldId="256"/>
            <ac:picMk id="2066" creationId="{54561FC8-FB4C-2E6E-E9D7-654012A5CDD8}"/>
          </ac:picMkLst>
        </pc:picChg>
      </pc:sldChg>
      <pc:sldChg chg="modSp mod">
        <pc:chgData name="Graziano Mazzapicchio" userId="6f3d807b2fbd1766" providerId="LiveId" clId="{38DEBC46-6190-4597-A8BB-684594C5B5F4}" dt="2024-04-14T08:16:37.746" v="79" actId="20577"/>
        <pc:sldMkLst>
          <pc:docMk/>
          <pc:sldMk cId="0" sldId="257"/>
        </pc:sldMkLst>
        <pc:spChg chg="mod">
          <ac:chgData name="Graziano Mazzapicchio" userId="6f3d807b2fbd1766" providerId="LiveId" clId="{38DEBC46-6190-4597-A8BB-684594C5B5F4}" dt="2024-04-14T08:16:37.746" v="79" actId="20577"/>
          <ac:spMkLst>
            <pc:docMk/>
            <pc:sldMk cId="0" sldId="257"/>
            <ac:spMk id="3104" creationId="{D245D0AE-0AF4-93E2-42D5-97601E774B95}"/>
          </ac:spMkLst>
        </pc:spChg>
      </pc:sldChg>
      <pc:sldChg chg="delSp del modAnim">
        <pc:chgData name="Graziano Mazzapicchio" userId="6f3d807b2fbd1766" providerId="LiveId" clId="{38DEBC46-6190-4597-A8BB-684594C5B5F4}" dt="2024-04-14T08:35:41.188" v="357" actId="2696"/>
        <pc:sldMkLst>
          <pc:docMk/>
          <pc:sldMk cId="0" sldId="258"/>
        </pc:sldMkLst>
        <pc:spChg chg="del">
          <ac:chgData name="Graziano Mazzapicchio" userId="6f3d807b2fbd1766" providerId="LiveId" clId="{38DEBC46-6190-4597-A8BB-684594C5B5F4}" dt="2024-04-14T08:25:17.354" v="197" actId="478"/>
          <ac:spMkLst>
            <pc:docMk/>
            <pc:sldMk cId="0" sldId="258"/>
            <ac:spMk id="72715" creationId="{0006921E-83C1-E5AE-5EAF-D88981C0DC22}"/>
          </ac:spMkLst>
        </pc:spChg>
        <pc:spChg chg="del">
          <ac:chgData name="Graziano Mazzapicchio" userId="6f3d807b2fbd1766" providerId="LiveId" clId="{38DEBC46-6190-4597-A8BB-684594C5B5F4}" dt="2024-04-14T08:25:32.204" v="198" actId="21"/>
          <ac:spMkLst>
            <pc:docMk/>
            <pc:sldMk cId="0" sldId="258"/>
            <ac:spMk id="72716" creationId="{607DBD9E-0153-7235-0849-04D7600C3306}"/>
          </ac:spMkLst>
        </pc:spChg>
        <pc:spChg chg="del">
          <ac:chgData name="Graziano Mazzapicchio" userId="6f3d807b2fbd1766" providerId="LiveId" clId="{38DEBC46-6190-4597-A8BB-684594C5B5F4}" dt="2024-04-14T08:25:32.204" v="198" actId="21"/>
          <ac:spMkLst>
            <pc:docMk/>
            <pc:sldMk cId="0" sldId="258"/>
            <ac:spMk id="72717" creationId="{AC2E848C-CC61-2F5A-D3DD-F394B4220117}"/>
          </ac:spMkLst>
        </pc:spChg>
        <pc:spChg chg="del">
          <ac:chgData name="Graziano Mazzapicchio" userId="6f3d807b2fbd1766" providerId="LiveId" clId="{38DEBC46-6190-4597-A8BB-684594C5B5F4}" dt="2024-04-14T08:25:32.204" v="198" actId="21"/>
          <ac:spMkLst>
            <pc:docMk/>
            <pc:sldMk cId="0" sldId="258"/>
            <ac:spMk id="72718" creationId="{553F4053-AC3E-737E-CF53-1E32F93381ED}"/>
          </ac:spMkLst>
        </pc:spChg>
        <pc:spChg chg="del">
          <ac:chgData name="Graziano Mazzapicchio" userId="6f3d807b2fbd1766" providerId="LiveId" clId="{38DEBC46-6190-4597-A8BB-684594C5B5F4}" dt="2024-04-14T08:25:43.849" v="200" actId="21"/>
          <ac:spMkLst>
            <pc:docMk/>
            <pc:sldMk cId="0" sldId="258"/>
            <ac:spMk id="72719" creationId="{E1BB1EAF-18AE-9812-341D-E04AA1996390}"/>
          </ac:spMkLst>
        </pc:spChg>
        <pc:spChg chg="del">
          <ac:chgData name="Graziano Mazzapicchio" userId="6f3d807b2fbd1766" providerId="LiveId" clId="{38DEBC46-6190-4597-A8BB-684594C5B5F4}" dt="2024-04-14T08:25:32.204" v="198" actId="21"/>
          <ac:spMkLst>
            <pc:docMk/>
            <pc:sldMk cId="0" sldId="258"/>
            <ac:spMk id="72721" creationId="{453EF523-FD0F-9D07-6A71-E0367EF27D70}"/>
          </ac:spMkLst>
        </pc:spChg>
        <pc:spChg chg="del">
          <ac:chgData name="Graziano Mazzapicchio" userId="6f3d807b2fbd1766" providerId="LiveId" clId="{38DEBC46-6190-4597-A8BB-684594C5B5F4}" dt="2024-04-14T08:25:32.204" v="198" actId="21"/>
          <ac:spMkLst>
            <pc:docMk/>
            <pc:sldMk cId="0" sldId="258"/>
            <ac:spMk id="72722" creationId="{835213BD-F063-2110-00A7-454E7D621C03}"/>
          </ac:spMkLst>
        </pc:spChg>
      </pc:sldChg>
      <pc:sldChg chg="delSp modSp mod">
        <pc:chgData name="Graziano Mazzapicchio" userId="6f3d807b2fbd1766" providerId="LiveId" clId="{38DEBC46-6190-4597-A8BB-684594C5B5F4}" dt="2024-04-14T08:41:56.485" v="467" actId="1076"/>
        <pc:sldMkLst>
          <pc:docMk/>
          <pc:sldMk cId="0" sldId="259"/>
        </pc:sldMkLst>
        <pc:spChg chg="mod">
          <ac:chgData name="Graziano Mazzapicchio" userId="6f3d807b2fbd1766" providerId="LiveId" clId="{38DEBC46-6190-4597-A8BB-684594C5B5F4}" dt="2024-04-14T08:36:41.850" v="379" actId="122"/>
          <ac:spMkLst>
            <pc:docMk/>
            <pc:sldMk cId="0" sldId="259"/>
            <ac:spMk id="74760" creationId="{6C65E4BC-017F-E325-C8AE-817474CAB826}"/>
          </ac:spMkLst>
        </pc:spChg>
        <pc:spChg chg="del">
          <ac:chgData name="Graziano Mazzapicchio" userId="6f3d807b2fbd1766" providerId="LiveId" clId="{38DEBC46-6190-4597-A8BB-684594C5B5F4}" dt="2024-04-14T08:36:44.465" v="380" actId="478"/>
          <ac:spMkLst>
            <pc:docMk/>
            <pc:sldMk cId="0" sldId="259"/>
            <ac:spMk id="74761" creationId="{3B5E4073-0F08-0E52-111E-3AB332F5B7D4}"/>
          </ac:spMkLst>
        </pc:spChg>
        <pc:spChg chg="mod">
          <ac:chgData name="Graziano Mazzapicchio" userId="6f3d807b2fbd1766" providerId="LiveId" clId="{38DEBC46-6190-4597-A8BB-684594C5B5F4}" dt="2024-04-14T08:41:56.485" v="467" actId="1076"/>
          <ac:spMkLst>
            <pc:docMk/>
            <pc:sldMk cId="0" sldId="259"/>
            <ac:spMk id="74764" creationId="{9B9985EC-3B4A-80CC-89EE-6C57C07F9C1E}"/>
          </ac:spMkLst>
        </pc:spChg>
        <pc:picChg chg="mod">
          <ac:chgData name="Graziano Mazzapicchio" userId="6f3d807b2fbd1766" providerId="LiveId" clId="{38DEBC46-6190-4597-A8BB-684594C5B5F4}" dt="2024-04-14T08:36:52.107" v="381" actId="14100"/>
          <ac:picMkLst>
            <pc:docMk/>
            <pc:sldMk cId="0" sldId="259"/>
            <ac:picMk id="74763" creationId="{88D99D87-8119-610C-FB8B-9BD6AB456A4A}"/>
          </ac:picMkLst>
        </pc:picChg>
      </pc:sldChg>
      <pc:sldChg chg="addSp delSp modSp mod modAnim">
        <pc:chgData name="Graziano Mazzapicchio" userId="6f3d807b2fbd1766" providerId="LiveId" clId="{38DEBC46-6190-4597-A8BB-684594C5B5F4}" dt="2024-04-14T08:35:04.485" v="356" actId="115"/>
        <pc:sldMkLst>
          <pc:docMk/>
          <pc:sldMk cId="0" sldId="260"/>
        </pc:sldMkLst>
        <pc:spChg chg="add del mod">
          <ac:chgData name="Graziano Mazzapicchio" userId="6f3d807b2fbd1766" providerId="LiveId" clId="{38DEBC46-6190-4597-A8BB-684594C5B5F4}" dt="2024-04-14T08:28:39.616" v="243" actId="478"/>
          <ac:spMkLst>
            <pc:docMk/>
            <pc:sldMk cId="0" sldId="260"/>
            <ac:spMk id="4" creationId="{6955A584-6DE0-5937-B427-405CB146887A}"/>
          </ac:spMkLst>
        </pc:spChg>
        <pc:spChg chg="add del mod">
          <ac:chgData name="Graziano Mazzapicchio" userId="6f3d807b2fbd1766" providerId="LiveId" clId="{38DEBC46-6190-4597-A8BB-684594C5B5F4}" dt="2024-04-14T08:33:18.333" v="328" actId="478"/>
          <ac:spMkLst>
            <pc:docMk/>
            <pc:sldMk cId="0" sldId="260"/>
            <ac:spMk id="5" creationId="{29D31565-ACB3-7089-2A1B-A466209C1079}"/>
          </ac:spMkLst>
        </pc:spChg>
        <pc:spChg chg="add mod">
          <ac:chgData name="Graziano Mazzapicchio" userId="6f3d807b2fbd1766" providerId="LiveId" clId="{38DEBC46-6190-4597-A8BB-684594C5B5F4}" dt="2024-04-14T08:35:04.485" v="356" actId="115"/>
          <ac:spMkLst>
            <pc:docMk/>
            <pc:sldMk cId="0" sldId="260"/>
            <ac:spMk id="72716" creationId="{607DBD9E-0153-7235-0849-04D7600C3306}"/>
          </ac:spMkLst>
        </pc:spChg>
        <pc:spChg chg="add del mod">
          <ac:chgData name="Graziano Mazzapicchio" userId="6f3d807b2fbd1766" providerId="LiveId" clId="{38DEBC46-6190-4597-A8BB-684594C5B5F4}" dt="2024-04-14T08:31:30.289" v="283" actId="478"/>
          <ac:spMkLst>
            <pc:docMk/>
            <pc:sldMk cId="0" sldId="260"/>
            <ac:spMk id="72717" creationId="{AC2E848C-CC61-2F5A-D3DD-F394B4220117}"/>
          </ac:spMkLst>
        </pc:spChg>
        <pc:spChg chg="add del mod">
          <ac:chgData name="Graziano Mazzapicchio" userId="6f3d807b2fbd1766" providerId="LiveId" clId="{38DEBC46-6190-4597-A8BB-684594C5B5F4}" dt="2024-04-14T08:33:43.024" v="335" actId="478"/>
          <ac:spMkLst>
            <pc:docMk/>
            <pc:sldMk cId="0" sldId="260"/>
            <ac:spMk id="72718" creationId="{553F4053-AC3E-737E-CF53-1E32F93381ED}"/>
          </ac:spMkLst>
        </pc:spChg>
        <pc:spChg chg="add mod">
          <ac:chgData name="Graziano Mazzapicchio" userId="6f3d807b2fbd1766" providerId="LiveId" clId="{38DEBC46-6190-4597-A8BB-684594C5B5F4}" dt="2024-04-14T08:34:42.467" v="353" actId="1035"/>
          <ac:spMkLst>
            <pc:docMk/>
            <pc:sldMk cId="0" sldId="260"/>
            <ac:spMk id="72719" creationId="{E1BB1EAF-18AE-9812-341D-E04AA1996390}"/>
          </ac:spMkLst>
        </pc:spChg>
        <pc:spChg chg="add del mod">
          <ac:chgData name="Graziano Mazzapicchio" userId="6f3d807b2fbd1766" providerId="LiveId" clId="{38DEBC46-6190-4597-A8BB-684594C5B5F4}" dt="2024-04-14T08:34:07.370" v="345" actId="1036"/>
          <ac:spMkLst>
            <pc:docMk/>
            <pc:sldMk cId="0" sldId="260"/>
            <ac:spMk id="72721" creationId="{453EF523-FD0F-9D07-6A71-E0367EF27D70}"/>
          </ac:spMkLst>
        </pc:spChg>
        <pc:spChg chg="add mod">
          <ac:chgData name="Graziano Mazzapicchio" userId="6f3d807b2fbd1766" providerId="LiveId" clId="{38DEBC46-6190-4597-A8BB-684594C5B5F4}" dt="2024-04-14T08:34:25.161" v="349" actId="1076"/>
          <ac:spMkLst>
            <pc:docMk/>
            <pc:sldMk cId="0" sldId="260"/>
            <ac:spMk id="72722" creationId="{835213BD-F063-2110-00A7-454E7D621C03}"/>
          </ac:spMkLst>
        </pc:spChg>
        <pc:spChg chg="mod">
          <ac:chgData name="Graziano Mazzapicchio" userId="6f3d807b2fbd1766" providerId="LiveId" clId="{38DEBC46-6190-4597-A8BB-684594C5B5F4}" dt="2024-04-14T08:23:56.440" v="189" actId="122"/>
          <ac:spMkLst>
            <pc:docMk/>
            <pc:sldMk cId="0" sldId="260"/>
            <ac:spMk id="76808" creationId="{CF098F4A-9EF0-D88C-B5AC-E7C7A1537F95}"/>
          </ac:spMkLst>
        </pc:spChg>
        <pc:spChg chg="del">
          <ac:chgData name="Graziano Mazzapicchio" userId="6f3d807b2fbd1766" providerId="LiveId" clId="{38DEBC46-6190-4597-A8BB-684594C5B5F4}" dt="2024-04-14T08:23:58.936" v="190" actId="478"/>
          <ac:spMkLst>
            <pc:docMk/>
            <pc:sldMk cId="0" sldId="260"/>
            <ac:spMk id="76809" creationId="{21BF1832-DBDA-942F-0BA9-CB3802116B5E}"/>
          </ac:spMkLst>
        </pc:spChg>
        <pc:spChg chg="mod">
          <ac:chgData name="Graziano Mazzapicchio" userId="6f3d807b2fbd1766" providerId="LiveId" clId="{38DEBC46-6190-4597-A8BB-684594C5B5F4}" dt="2024-04-14T08:26:15.873" v="206" actId="1076"/>
          <ac:spMkLst>
            <pc:docMk/>
            <pc:sldMk cId="0" sldId="260"/>
            <ac:spMk id="76821" creationId="{B5D082AF-0C32-9940-E536-036C3A8EDF71}"/>
          </ac:spMkLst>
        </pc:spChg>
        <pc:spChg chg="del mod">
          <ac:chgData name="Graziano Mazzapicchio" userId="6f3d807b2fbd1766" providerId="LiveId" clId="{38DEBC46-6190-4597-A8BB-684594C5B5F4}" dt="2024-04-14T08:24:13.273" v="193" actId="478"/>
          <ac:spMkLst>
            <pc:docMk/>
            <pc:sldMk cId="0" sldId="260"/>
            <ac:spMk id="76823" creationId="{6FCE3067-9844-26FD-DA0C-20684D15C613}"/>
          </ac:spMkLst>
        </pc:spChg>
        <pc:spChg chg="mod">
          <ac:chgData name="Graziano Mazzapicchio" userId="6f3d807b2fbd1766" providerId="LiveId" clId="{38DEBC46-6190-4597-A8BB-684594C5B5F4}" dt="2024-04-14T08:31:35.096" v="284" actId="1076"/>
          <ac:spMkLst>
            <pc:docMk/>
            <pc:sldMk cId="0" sldId="260"/>
            <ac:spMk id="76824" creationId="{03AE83C6-492C-EB2C-1347-F7C1C4FBE06F}"/>
          </ac:spMkLst>
        </pc:spChg>
        <pc:spChg chg="del mod">
          <ac:chgData name="Graziano Mazzapicchio" userId="6f3d807b2fbd1766" providerId="LiveId" clId="{38DEBC46-6190-4597-A8BB-684594C5B5F4}" dt="2024-04-14T08:27:06.405" v="231" actId="478"/>
          <ac:spMkLst>
            <pc:docMk/>
            <pc:sldMk cId="0" sldId="260"/>
            <ac:spMk id="76827" creationId="{43DA512B-8919-5D1F-1B92-8CC3D0A95989}"/>
          </ac:spMkLst>
        </pc:spChg>
        <pc:spChg chg="del">
          <ac:chgData name="Graziano Mazzapicchio" userId="6f3d807b2fbd1766" providerId="LiveId" clId="{38DEBC46-6190-4597-A8BB-684594C5B5F4}" dt="2024-04-14T08:23:40.845" v="184" actId="478"/>
          <ac:spMkLst>
            <pc:docMk/>
            <pc:sldMk cId="0" sldId="260"/>
            <ac:spMk id="76828" creationId="{36303011-66F0-6A55-0A83-064361C0F536}"/>
          </ac:spMkLst>
        </pc:spChg>
        <pc:spChg chg="del">
          <ac:chgData name="Graziano Mazzapicchio" userId="6f3d807b2fbd1766" providerId="LiveId" clId="{38DEBC46-6190-4597-A8BB-684594C5B5F4}" dt="2024-04-14T08:23:42.370" v="185" actId="478"/>
          <ac:spMkLst>
            <pc:docMk/>
            <pc:sldMk cId="0" sldId="260"/>
            <ac:spMk id="76830" creationId="{3F0E4887-F987-8A92-07CD-E79659E8611A}"/>
          </ac:spMkLst>
        </pc:spChg>
      </pc:sldChg>
      <pc:sldChg chg="modSp mod ord">
        <pc:chgData name="Graziano Mazzapicchio" userId="6f3d807b2fbd1766" providerId="LiveId" clId="{38DEBC46-6190-4597-A8BB-684594C5B5F4}" dt="2024-04-14T08:43:13.126" v="473" actId="20577"/>
        <pc:sldMkLst>
          <pc:docMk/>
          <pc:sldMk cId="0" sldId="261"/>
        </pc:sldMkLst>
        <pc:spChg chg="mod">
          <ac:chgData name="Graziano Mazzapicchio" userId="6f3d807b2fbd1766" providerId="LiveId" clId="{38DEBC46-6190-4597-A8BB-684594C5B5F4}" dt="2024-04-14T08:43:13.126" v="473" actId="20577"/>
          <ac:spMkLst>
            <pc:docMk/>
            <pc:sldMk cId="0" sldId="261"/>
            <ac:spMk id="78857" creationId="{2BB837A3-9034-CDFB-0697-188FE9DC93FD}"/>
          </ac:spMkLst>
        </pc:spChg>
      </pc:sldChg>
      <pc:sldChg chg="del">
        <pc:chgData name="Graziano Mazzapicchio" userId="6f3d807b2fbd1766" providerId="LiveId" clId="{38DEBC46-6190-4597-A8BB-684594C5B5F4}" dt="2024-04-14T08:47:09.031" v="525" actId="47"/>
        <pc:sldMkLst>
          <pc:docMk/>
          <pc:sldMk cId="0" sldId="263"/>
        </pc:sldMkLst>
      </pc:sldChg>
      <pc:sldChg chg="delSp modSp modAnim">
        <pc:chgData name="Graziano Mazzapicchio" userId="6f3d807b2fbd1766" providerId="LiveId" clId="{38DEBC46-6190-4597-A8BB-684594C5B5F4}" dt="2024-04-15T15:00:51.145" v="1181" actId="115"/>
        <pc:sldMkLst>
          <pc:docMk/>
          <pc:sldMk cId="0" sldId="264"/>
        </pc:sldMkLst>
        <pc:spChg chg="mod">
          <ac:chgData name="Graziano Mazzapicchio" userId="6f3d807b2fbd1766" providerId="LiveId" clId="{38DEBC46-6190-4597-A8BB-684594C5B5F4}" dt="2024-04-15T15:00:51.145" v="1181" actId="115"/>
          <ac:spMkLst>
            <pc:docMk/>
            <pc:sldMk cId="0" sldId="264"/>
            <ac:spMk id="86027" creationId="{7A60F3CE-0527-6066-4C92-B5715608DBD3}"/>
          </ac:spMkLst>
        </pc:spChg>
        <pc:spChg chg="del mod">
          <ac:chgData name="Graziano Mazzapicchio" userId="6f3d807b2fbd1766" providerId="LiveId" clId="{38DEBC46-6190-4597-A8BB-684594C5B5F4}" dt="2024-04-14T09:48:40.448" v="1126" actId="478"/>
          <ac:spMkLst>
            <pc:docMk/>
            <pc:sldMk cId="0" sldId="264"/>
            <ac:spMk id="86028" creationId="{63BF3285-4D66-AA9D-5DC0-D63BFFF50C6D}"/>
          </ac:spMkLst>
        </pc:spChg>
      </pc:sldChg>
      <pc:sldChg chg="modSp mod">
        <pc:chgData name="Graziano Mazzapicchio" userId="6f3d807b2fbd1766" providerId="LiveId" clId="{38DEBC46-6190-4597-A8BB-684594C5B5F4}" dt="2024-04-14T09:26:29.899" v="922" actId="20577"/>
        <pc:sldMkLst>
          <pc:docMk/>
          <pc:sldMk cId="0" sldId="265"/>
        </pc:sldMkLst>
        <pc:spChg chg="mod">
          <ac:chgData name="Graziano Mazzapicchio" userId="6f3d807b2fbd1766" providerId="LiveId" clId="{38DEBC46-6190-4597-A8BB-684594C5B5F4}" dt="2024-04-14T09:26:29.899" v="922" actId="20577"/>
          <ac:spMkLst>
            <pc:docMk/>
            <pc:sldMk cId="0" sldId="265"/>
            <ac:spMk id="88073" creationId="{3AEC4867-0AE4-184C-C3CF-A09EC22977C4}"/>
          </ac:spMkLst>
        </pc:spChg>
      </pc:sldChg>
      <pc:sldChg chg="delSp modSp modAnim">
        <pc:chgData name="Graziano Mazzapicchio" userId="6f3d807b2fbd1766" providerId="LiveId" clId="{38DEBC46-6190-4597-A8BB-684594C5B5F4}" dt="2024-04-14T09:30:08.623" v="960" actId="20577"/>
        <pc:sldMkLst>
          <pc:docMk/>
          <pc:sldMk cId="0" sldId="267"/>
        </pc:sldMkLst>
        <pc:spChg chg="del">
          <ac:chgData name="Graziano Mazzapicchio" userId="6f3d807b2fbd1766" providerId="LiveId" clId="{38DEBC46-6190-4597-A8BB-684594C5B5F4}" dt="2024-04-14T09:29:18.148" v="935" actId="478"/>
          <ac:spMkLst>
            <pc:docMk/>
            <pc:sldMk cId="0" sldId="267"/>
            <ac:spMk id="92197" creationId="{8290ACF7-79D7-C0CC-088D-5F1C90A64894}"/>
          </ac:spMkLst>
        </pc:spChg>
        <pc:spChg chg="del">
          <ac:chgData name="Graziano Mazzapicchio" userId="6f3d807b2fbd1766" providerId="LiveId" clId="{38DEBC46-6190-4597-A8BB-684594C5B5F4}" dt="2024-04-14T09:29:19.264" v="936" actId="478"/>
          <ac:spMkLst>
            <pc:docMk/>
            <pc:sldMk cId="0" sldId="267"/>
            <ac:spMk id="92198" creationId="{5C7231D6-F9D3-5DEA-A2A0-794248167D6A}"/>
          </ac:spMkLst>
        </pc:spChg>
        <pc:spChg chg="del">
          <ac:chgData name="Graziano Mazzapicchio" userId="6f3d807b2fbd1766" providerId="LiveId" clId="{38DEBC46-6190-4597-A8BB-684594C5B5F4}" dt="2024-04-14T09:29:15.929" v="934" actId="478"/>
          <ac:spMkLst>
            <pc:docMk/>
            <pc:sldMk cId="0" sldId="267"/>
            <ac:spMk id="92199" creationId="{D4D7AD14-06FE-23A9-DE39-D1067FE74649}"/>
          </ac:spMkLst>
        </pc:spChg>
        <pc:spChg chg="del">
          <ac:chgData name="Graziano Mazzapicchio" userId="6f3d807b2fbd1766" providerId="LiveId" clId="{38DEBC46-6190-4597-A8BB-684594C5B5F4}" dt="2024-04-14T09:29:14.740" v="933" actId="478"/>
          <ac:spMkLst>
            <pc:docMk/>
            <pc:sldMk cId="0" sldId="267"/>
            <ac:spMk id="92200" creationId="{27CBF98F-E6CD-54A3-F66E-40BD84D9ACE8}"/>
          </ac:spMkLst>
        </pc:spChg>
        <pc:spChg chg="del">
          <ac:chgData name="Graziano Mazzapicchio" userId="6f3d807b2fbd1766" providerId="LiveId" clId="{38DEBC46-6190-4597-A8BB-684594C5B5F4}" dt="2024-04-14T09:29:13.566" v="932" actId="478"/>
          <ac:spMkLst>
            <pc:docMk/>
            <pc:sldMk cId="0" sldId="267"/>
            <ac:spMk id="92201" creationId="{C7E13769-988A-D80B-362A-3855DA388EDC}"/>
          </ac:spMkLst>
        </pc:spChg>
        <pc:spChg chg="mod">
          <ac:chgData name="Graziano Mazzapicchio" userId="6f3d807b2fbd1766" providerId="LiveId" clId="{38DEBC46-6190-4597-A8BB-684594C5B5F4}" dt="2024-04-14T09:29:56.187" v="954" actId="20577"/>
          <ac:spMkLst>
            <pc:docMk/>
            <pc:sldMk cId="0" sldId="267"/>
            <ac:spMk id="92205" creationId="{9F0E0EA1-436A-3177-922F-A736FB7E9AF1}"/>
          </ac:spMkLst>
        </pc:spChg>
        <pc:spChg chg="mod">
          <ac:chgData name="Graziano Mazzapicchio" userId="6f3d807b2fbd1766" providerId="LiveId" clId="{38DEBC46-6190-4597-A8BB-684594C5B5F4}" dt="2024-04-14T09:30:02.979" v="957" actId="20577"/>
          <ac:spMkLst>
            <pc:docMk/>
            <pc:sldMk cId="0" sldId="267"/>
            <ac:spMk id="92206" creationId="{8B8DCC52-5CF1-0722-2300-8495613404B5}"/>
          </ac:spMkLst>
        </pc:spChg>
        <pc:spChg chg="mod">
          <ac:chgData name="Graziano Mazzapicchio" userId="6f3d807b2fbd1766" providerId="LiveId" clId="{38DEBC46-6190-4597-A8BB-684594C5B5F4}" dt="2024-04-14T09:30:08.623" v="960" actId="20577"/>
          <ac:spMkLst>
            <pc:docMk/>
            <pc:sldMk cId="0" sldId="267"/>
            <ac:spMk id="92207" creationId="{0BDB85BA-C882-5372-FA6F-6B2BB6F8975E}"/>
          </ac:spMkLst>
        </pc:spChg>
        <pc:spChg chg="del">
          <ac:chgData name="Graziano Mazzapicchio" userId="6f3d807b2fbd1766" providerId="LiveId" clId="{38DEBC46-6190-4597-A8BB-684594C5B5F4}" dt="2024-04-14T09:29:20.620" v="937" actId="478"/>
          <ac:spMkLst>
            <pc:docMk/>
            <pc:sldMk cId="0" sldId="267"/>
            <ac:spMk id="92208" creationId="{3002CB8A-4FC3-284A-ACC0-B503BC2475BB}"/>
          </ac:spMkLst>
        </pc:spChg>
        <pc:picChg chg="mod">
          <ac:chgData name="Graziano Mazzapicchio" userId="6f3d807b2fbd1766" providerId="LiveId" clId="{38DEBC46-6190-4597-A8BB-684594C5B5F4}" dt="2024-04-14T09:29:36.562" v="939" actId="1076"/>
          <ac:picMkLst>
            <pc:docMk/>
            <pc:sldMk cId="0" sldId="267"/>
            <ac:picMk id="92204" creationId="{5176F155-7BD9-528D-038C-F15DA81CDE4E}"/>
          </ac:picMkLst>
        </pc:picChg>
      </pc:sldChg>
      <pc:sldChg chg="del">
        <pc:chgData name="Graziano Mazzapicchio" userId="6f3d807b2fbd1766" providerId="LiveId" clId="{38DEBC46-6190-4597-A8BB-684594C5B5F4}" dt="2024-04-14T09:32:43.248" v="969" actId="2696"/>
        <pc:sldMkLst>
          <pc:docMk/>
          <pc:sldMk cId="0" sldId="271"/>
        </pc:sldMkLst>
      </pc:sldChg>
      <pc:sldChg chg="modSp">
        <pc:chgData name="Graziano Mazzapicchio" userId="6f3d807b2fbd1766" providerId="LiveId" clId="{38DEBC46-6190-4597-A8BB-684594C5B5F4}" dt="2024-04-14T09:43:32.793" v="1093" actId="20577"/>
        <pc:sldMkLst>
          <pc:docMk/>
          <pc:sldMk cId="0" sldId="273"/>
        </pc:sldMkLst>
        <pc:spChg chg="mod">
          <ac:chgData name="Graziano Mazzapicchio" userId="6f3d807b2fbd1766" providerId="LiveId" clId="{38DEBC46-6190-4597-A8BB-684594C5B5F4}" dt="2024-04-14T09:43:26.916" v="1087" actId="20577"/>
          <ac:spMkLst>
            <pc:docMk/>
            <pc:sldMk cId="0" sldId="273"/>
            <ac:spMk id="109580" creationId="{E2A171EB-B004-3A78-C8DD-8585760E63FB}"/>
          </ac:spMkLst>
        </pc:spChg>
        <pc:spChg chg="mod">
          <ac:chgData name="Graziano Mazzapicchio" userId="6f3d807b2fbd1766" providerId="LiveId" clId="{38DEBC46-6190-4597-A8BB-684594C5B5F4}" dt="2024-04-14T09:43:32.793" v="1093" actId="20577"/>
          <ac:spMkLst>
            <pc:docMk/>
            <pc:sldMk cId="0" sldId="273"/>
            <ac:spMk id="109581" creationId="{08707F0E-DE83-3B2D-ED2A-781C19431497}"/>
          </ac:spMkLst>
        </pc:spChg>
        <pc:spChg chg="mod">
          <ac:chgData name="Graziano Mazzapicchio" userId="6f3d807b2fbd1766" providerId="LiveId" clId="{38DEBC46-6190-4597-A8BB-684594C5B5F4}" dt="2024-04-14T09:43:06.009" v="1069" actId="20577"/>
          <ac:spMkLst>
            <pc:docMk/>
            <pc:sldMk cId="0" sldId="273"/>
            <ac:spMk id="109582" creationId="{E39E9A67-5A6B-D0C4-98CC-9801E710898E}"/>
          </ac:spMkLst>
        </pc:spChg>
      </pc:sldChg>
      <pc:sldChg chg="delSp modSp mod ord modAnim">
        <pc:chgData name="Graziano Mazzapicchio" userId="6f3d807b2fbd1766" providerId="LiveId" clId="{38DEBC46-6190-4597-A8BB-684594C5B5F4}" dt="2024-04-14T09:39:07.092" v="1059" actId="20577"/>
        <pc:sldMkLst>
          <pc:docMk/>
          <pc:sldMk cId="0" sldId="281"/>
        </pc:sldMkLst>
        <pc:spChg chg="mod">
          <ac:chgData name="Graziano Mazzapicchio" userId="6f3d807b2fbd1766" providerId="LiveId" clId="{38DEBC46-6190-4597-A8BB-684594C5B5F4}" dt="2024-04-14T09:33:48.923" v="987" actId="20577"/>
          <ac:spMkLst>
            <pc:docMk/>
            <pc:sldMk cId="0" sldId="281"/>
            <ac:spMk id="132104" creationId="{520E0C3C-AC7C-08D6-6A4E-0FA35E6BB62F}"/>
          </ac:spMkLst>
        </pc:spChg>
        <pc:spChg chg="del">
          <ac:chgData name="Graziano Mazzapicchio" userId="6f3d807b2fbd1766" providerId="LiveId" clId="{38DEBC46-6190-4597-A8BB-684594C5B5F4}" dt="2024-04-14T09:33:51.516" v="988" actId="478"/>
          <ac:spMkLst>
            <pc:docMk/>
            <pc:sldMk cId="0" sldId="281"/>
            <ac:spMk id="132105" creationId="{7A2FC987-4AAB-38F0-2DF5-CC53D70D8EF8}"/>
          </ac:spMkLst>
        </pc:spChg>
        <pc:spChg chg="mod">
          <ac:chgData name="Graziano Mazzapicchio" userId="6f3d807b2fbd1766" providerId="LiveId" clId="{38DEBC46-6190-4597-A8BB-684594C5B5F4}" dt="2024-04-14T09:39:07.092" v="1059" actId="20577"/>
          <ac:spMkLst>
            <pc:docMk/>
            <pc:sldMk cId="0" sldId="281"/>
            <ac:spMk id="132106" creationId="{EB1AA18C-FB54-C48A-DBCD-FDCF74B236E2}"/>
          </ac:spMkLst>
        </pc:spChg>
      </pc:sldChg>
      <pc:sldChg chg="delSp modSp modAnim">
        <pc:chgData name="Graziano Mazzapicchio" userId="6f3d807b2fbd1766" providerId="LiveId" clId="{38DEBC46-6190-4597-A8BB-684594C5B5F4}" dt="2024-04-14T08:22:40.624" v="183" actId="20577"/>
        <pc:sldMkLst>
          <pc:docMk/>
          <pc:sldMk cId="0" sldId="282"/>
        </pc:sldMkLst>
        <pc:spChg chg="mod">
          <ac:chgData name="Graziano Mazzapicchio" userId="6f3d807b2fbd1766" providerId="LiveId" clId="{38DEBC46-6190-4597-A8BB-684594C5B5F4}" dt="2024-04-14T08:21:50.810" v="168" actId="122"/>
          <ac:spMkLst>
            <pc:docMk/>
            <pc:sldMk cId="0" sldId="282"/>
            <ac:spMk id="134152" creationId="{60DFC39F-050A-46D5-8ED5-057128011C6D}"/>
          </ac:spMkLst>
        </pc:spChg>
        <pc:spChg chg="del">
          <ac:chgData name="Graziano Mazzapicchio" userId="6f3d807b2fbd1766" providerId="LiveId" clId="{38DEBC46-6190-4597-A8BB-684594C5B5F4}" dt="2024-04-14T08:21:53.591" v="169" actId="478"/>
          <ac:spMkLst>
            <pc:docMk/>
            <pc:sldMk cId="0" sldId="282"/>
            <ac:spMk id="134153" creationId="{1A7B8117-A807-D0F2-74B3-8B135EA234E8}"/>
          </ac:spMkLst>
        </pc:spChg>
        <pc:spChg chg="mod">
          <ac:chgData name="Graziano Mazzapicchio" userId="6f3d807b2fbd1766" providerId="LiveId" clId="{38DEBC46-6190-4597-A8BB-684594C5B5F4}" dt="2024-04-14T08:22:40.624" v="183" actId="20577"/>
          <ac:spMkLst>
            <pc:docMk/>
            <pc:sldMk cId="0" sldId="282"/>
            <ac:spMk id="134154" creationId="{2275D954-BB63-C9D3-D5E7-186403ED0FAC}"/>
          </ac:spMkLst>
        </pc:spChg>
      </pc:sldChg>
      <pc:sldChg chg="addSp modSp mod modAnim">
        <pc:chgData name="Graziano Mazzapicchio" userId="6f3d807b2fbd1766" providerId="LiveId" clId="{38DEBC46-6190-4597-A8BB-684594C5B5F4}" dt="2024-04-14T09:55:06.883" v="1180"/>
        <pc:sldMkLst>
          <pc:docMk/>
          <pc:sldMk cId="0" sldId="283"/>
        </pc:sldMkLst>
        <pc:spChg chg="add mod">
          <ac:chgData name="Graziano Mazzapicchio" userId="6f3d807b2fbd1766" providerId="LiveId" clId="{38DEBC46-6190-4597-A8BB-684594C5B5F4}" dt="2024-04-14T08:45:06.645" v="514" actId="14100"/>
          <ac:spMkLst>
            <pc:docMk/>
            <pc:sldMk cId="0" sldId="283"/>
            <ac:spMk id="4" creationId="{009E554F-C01B-55C1-9F60-4CA837DE4022}"/>
          </ac:spMkLst>
        </pc:spChg>
        <pc:spChg chg="mod">
          <ac:chgData name="Graziano Mazzapicchio" userId="6f3d807b2fbd1766" providerId="LiveId" clId="{38DEBC46-6190-4597-A8BB-684594C5B5F4}" dt="2024-04-14T08:44:53.591" v="510" actId="404"/>
          <ac:spMkLst>
            <pc:docMk/>
            <pc:sldMk cId="0" sldId="283"/>
            <ac:spMk id="136204" creationId="{A09FDDF0-D69F-A4B8-3F3E-34CC617BB15D}"/>
          </ac:spMkLst>
        </pc:spChg>
      </pc:sldChg>
      <pc:sldChg chg="addSp delSp modSp mod">
        <pc:chgData name="Graziano Mazzapicchio" userId="6f3d807b2fbd1766" providerId="LiveId" clId="{38DEBC46-6190-4597-A8BB-684594C5B5F4}" dt="2024-04-14T08:55:34.959" v="529" actId="14100"/>
        <pc:sldMkLst>
          <pc:docMk/>
          <pc:sldMk cId="0" sldId="284"/>
        </pc:sldMkLst>
        <pc:spChg chg="add del mod">
          <ac:chgData name="Graziano Mazzapicchio" userId="6f3d807b2fbd1766" providerId="LiveId" clId="{38DEBC46-6190-4597-A8BB-684594C5B5F4}" dt="2024-04-14T08:45:49.129" v="520" actId="20577"/>
          <ac:spMkLst>
            <pc:docMk/>
            <pc:sldMk cId="0" sldId="284"/>
            <ac:spMk id="138249" creationId="{C433E6CD-C6BB-4F0B-BAF6-164BFA8A851D}"/>
          </ac:spMkLst>
        </pc:spChg>
        <pc:picChg chg="add mod">
          <ac:chgData name="Graziano Mazzapicchio" userId="6f3d807b2fbd1766" providerId="LiveId" clId="{38DEBC46-6190-4597-A8BB-684594C5B5F4}" dt="2024-04-14T08:55:34.959" v="529" actId="14100"/>
          <ac:picMkLst>
            <pc:docMk/>
            <pc:sldMk cId="0" sldId="284"/>
            <ac:picMk id="4" creationId="{AF1E9C4C-79A7-D68C-D3E3-BA0FB0052CDB}"/>
          </ac:picMkLst>
        </pc:picChg>
        <pc:picChg chg="del">
          <ac:chgData name="Graziano Mazzapicchio" userId="6f3d807b2fbd1766" providerId="LiveId" clId="{38DEBC46-6190-4597-A8BB-684594C5B5F4}" dt="2024-04-14T08:55:25.299" v="526" actId="478"/>
          <ac:picMkLst>
            <pc:docMk/>
            <pc:sldMk cId="0" sldId="284"/>
            <ac:picMk id="138252" creationId="{92189E10-6FA3-1011-D734-F4E5B91C0EB0}"/>
          </ac:picMkLst>
        </pc:picChg>
      </pc:sldChg>
      <pc:sldChg chg="modSp mod ord">
        <pc:chgData name="Graziano Mazzapicchio" userId="6f3d807b2fbd1766" providerId="LiveId" clId="{38DEBC46-6190-4597-A8BB-684594C5B5F4}" dt="2024-04-14T08:43:20.022" v="477" actId="20577"/>
        <pc:sldMkLst>
          <pc:docMk/>
          <pc:sldMk cId="0" sldId="285"/>
        </pc:sldMkLst>
        <pc:spChg chg="mod">
          <ac:chgData name="Graziano Mazzapicchio" userId="6f3d807b2fbd1766" providerId="LiveId" clId="{38DEBC46-6190-4597-A8BB-684594C5B5F4}" dt="2024-04-14T08:43:20.022" v="477" actId="20577"/>
          <ac:spMkLst>
            <pc:docMk/>
            <pc:sldMk cId="0" sldId="285"/>
            <ac:spMk id="140297" creationId="{C509EDD4-62FD-1F70-05B4-ABD4FFC25F34}"/>
          </ac:spMkLst>
        </pc:spChg>
      </pc:sldChg>
      <pc:sldChg chg="addSp delSp modSp mod">
        <pc:chgData name="Graziano Mazzapicchio" userId="6f3d807b2fbd1766" providerId="LiveId" clId="{38DEBC46-6190-4597-A8BB-684594C5B5F4}" dt="2024-04-14T08:57:07.419" v="540" actId="14100"/>
        <pc:sldMkLst>
          <pc:docMk/>
          <pc:sldMk cId="0" sldId="286"/>
        </pc:sldMkLst>
        <pc:spChg chg="mod">
          <ac:chgData name="Graziano Mazzapicchio" userId="6f3d807b2fbd1766" providerId="LiveId" clId="{38DEBC46-6190-4597-A8BB-684594C5B5F4}" dt="2024-04-14T08:46:23.319" v="524" actId="20577"/>
          <ac:spMkLst>
            <pc:docMk/>
            <pc:sldMk cId="0" sldId="286"/>
            <ac:spMk id="142345" creationId="{A9E1C150-8126-D9CC-119F-41FDA6DDC2CB}"/>
          </ac:spMkLst>
        </pc:spChg>
        <pc:graphicFrameChg chg="add mod">
          <ac:chgData name="Graziano Mazzapicchio" userId="6f3d807b2fbd1766" providerId="LiveId" clId="{38DEBC46-6190-4597-A8BB-684594C5B5F4}" dt="2024-04-14T08:57:00.037" v="537"/>
          <ac:graphicFrameMkLst>
            <pc:docMk/>
            <pc:sldMk cId="0" sldId="286"/>
            <ac:graphicFrameMk id="4" creationId="{0DE12004-3789-C5BA-93DD-8A24030552A4}"/>
          </ac:graphicFrameMkLst>
        </pc:graphicFrameChg>
        <pc:picChg chg="add mod">
          <ac:chgData name="Graziano Mazzapicchio" userId="6f3d807b2fbd1766" providerId="LiveId" clId="{38DEBC46-6190-4597-A8BB-684594C5B5F4}" dt="2024-04-14T08:57:07.419" v="540" actId="14100"/>
          <ac:picMkLst>
            <pc:docMk/>
            <pc:sldMk cId="0" sldId="286"/>
            <ac:picMk id="5" creationId="{3F809175-71F6-67FB-EB04-F294A1E196AC}"/>
          </ac:picMkLst>
        </pc:picChg>
        <pc:picChg chg="del">
          <ac:chgData name="Graziano Mazzapicchio" userId="6f3d807b2fbd1766" providerId="LiveId" clId="{38DEBC46-6190-4597-A8BB-684594C5B5F4}" dt="2024-04-14T08:56:46.817" v="530" actId="478"/>
          <ac:picMkLst>
            <pc:docMk/>
            <pc:sldMk cId="0" sldId="286"/>
            <ac:picMk id="142348" creationId="{8029C445-1DDF-A1D4-8734-9C36952020A6}"/>
          </ac:picMkLst>
        </pc:picChg>
      </pc:sldChg>
      <pc:sldChg chg="addSp modSp add del mod ord">
        <pc:chgData name="Graziano Mazzapicchio" userId="6f3d807b2fbd1766" providerId="LiveId" clId="{38DEBC46-6190-4597-A8BB-684594C5B5F4}" dt="2024-04-14T09:25:27.731" v="916"/>
        <pc:sldMkLst>
          <pc:docMk/>
          <pc:sldMk cId="0" sldId="287"/>
        </pc:sldMkLst>
        <pc:spChg chg="add mod">
          <ac:chgData name="Graziano Mazzapicchio" userId="6f3d807b2fbd1766" providerId="LiveId" clId="{38DEBC46-6190-4597-A8BB-684594C5B5F4}" dt="2024-04-14T09:24:48.794" v="910" actId="1076"/>
          <ac:spMkLst>
            <pc:docMk/>
            <pc:sldMk cId="0" sldId="287"/>
            <ac:spMk id="4" creationId="{E6865159-9159-78EB-BA1D-4D5674BD5CE6}"/>
          </ac:spMkLst>
        </pc:spChg>
        <pc:spChg chg="mod">
          <ac:chgData name="Graziano Mazzapicchio" userId="6f3d807b2fbd1766" providerId="LiveId" clId="{38DEBC46-6190-4597-A8BB-684594C5B5F4}" dt="2024-04-14T09:25:14.381" v="914" actId="20577"/>
          <ac:spMkLst>
            <pc:docMk/>
            <pc:sldMk cId="0" sldId="287"/>
            <ac:spMk id="144393" creationId="{2654FF4E-2676-B1E4-DCE0-CF052E095072}"/>
          </ac:spMkLst>
        </pc:spChg>
      </pc:sldChg>
      <pc:sldChg chg="del">
        <pc:chgData name="Graziano Mazzapicchio" userId="6f3d807b2fbd1766" providerId="LiveId" clId="{38DEBC46-6190-4597-A8BB-684594C5B5F4}" dt="2024-04-14T09:31:04.104" v="962" actId="2696"/>
        <pc:sldMkLst>
          <pc:docMk/>
          <pc:sldMk cId="0" sldId="288"/>
        </pc:sldMkLst>
      </pc:sldChg>
      <pc:sldChg chg="del">
        <pc:chgData name="Graziano Mazzapicchio" userId="6f3d807b2fbd1766" providerId="LiveId" clId="{38DEBC46-6190-4597-A8BB-684594C5B5F4}" dt="2024-04-14T09:31:04.104" v="962" actId="2696"/>
        <pc:sldMkLst>
          <pc:docMk/>
          <pc:sldMk cId="0" sldId="289"/>
        </pc:sldMkLst>
      </pc:sldChg>
      <pc:sldChg chg="modSp mod">
        <pc:chgData name="Graziano Mazzapicchio" userId="6f3d807b2fbd1766" providerId="LiveId" clId="{38DEBC46-6190-4597-A8BB-684594C5B5F4}" dt="2024-04-14T09:31:15.341" v="966" actId="20577"/>
        <pc:sldMkLst>
          <pc:docMk/>
          <pc:sldMk cId="0" sldId="290"/>
        </pc:sldMkLst>
        <pc:spChg chg="mod">
          <ac:chgData name="Graziano Mazzapicchio" userId="6f3d807b2fbd1766" providerId="LiveId" clId="{38DEBC46-6190-4597-A8BB-684594C5B5F4}" dt="2024-04-14T09:31:15.341" v="966" actId="20577"/>
          <ac:spMkLst>
            <pc:docMk/>
            <pc:sldMk cId="0" sldId="290"/>
            <ac:spMk id="151561" creationId="{49FB4DBB-E057-E1A7-D5B9-FC6502AF9C14}"/>
          </ac:spMkLst>
        </pc:spChg>
      </pc:sldChg>
      <pc:sldChg chg="del">
        <pc:chgData name="Graziano Mazzapicchio" userId="6f3d807b2fbd1766" providerId="LiveId" clId="{38DEBC46-6190-4597-A8BB-684594C5B5F4}" dt="2024-04-14T09:26:20.439" v="918" actId="2696"/>
        <pc:sldMkLst>
          <pc:docMk/>
          <pc:sldMk cId="0" sldId="291"/>
        </pc:sldMkLst>
      </pc:sldChg>
      <pc:sldChg chg="del">
        <pc:chgData name="Graziano Mazzapicchio" userId="6f3d807b2fbd1766" providerId="LiveId" clId="{38DEBC46-6190-4597-A8BB-684594C5B5F4}" dt="2024-04-14T09:26:12.011" v="917" actId="2696"/>
        <pc:sldMkLst>
          <pc:docMk/>
          <pc:sldMk cId="0" sldId="292"/>
        </pc:sldMkLst>
      </pc:sldChg>
      <pc:sldChg chg="del">
        <pc:chgData name="Graziano Mazzapicchio" userId="6f3d807b2fbd1766" providerId="LiveId" clId="{38DEBC46-6190-4597-A8BB-684594C5B5F4}" dt="2024-04-14T09:33:00.841" v="973" actId="2696"/>
        <pc:sldMkLst>
          <pc:docMk/>
          <pc:sldMk cId="0" sldId="293"/>
        </pc:sldMkLst>
      </pc:sldChg>
      <pc:sldChg chg="del">
        <pc:chgData name="Graziano Mazzapicchio" userId="6f3d807b2fbd1766" providerId="LiveId" clId="{38DEBC46-6190-4597-A8BB-684594C5B5F4}" dt="2024-04-14T09:32:53.436" v="971" actId="2696"/>
        <pc:sldMkLst>
          <pc:docMk/>
          <pc:sldMk cId="0" sldId="294"/>
        </pc:sldMkLst>
      </pc:sldChg>
      <pc:sldChg chg="del">
        <pc:chgData name="Graziano Mazzapicchio" userId="6f3d807b2fbd1766" providerId="LiveId" clId="{38DEBC46-6190-4597-A8BB-684594C5B5F4}" dt="2024-04-14T09:33:33.326" v="976" actId="2696"/>
        <pc:sldMkLst>
          <pc:docMk/>
          <pc:sldMk cId="0" sldId="295"/>
        </pc:sldMkLst>
      </pc:sldChg>
      <pc:sldChg chg="delSp modAnim">
        <pc:chgData name="Graziano Mazzapicchio" userId="6f3d807b2fbd1766" providerId="LiveId" clId="{38DEBC46-6190-4597-A8BB-684594C5B5F4}" dt="2024-04-14T09:32:20.827" v="968" actId="478"/>
        <pc:sldMkLst>
          <pc:docMk/>
          <pc:sldMk cId="0" sldId="297"/>
        </pc:sldMkLst>
        <pc:spChg chg="del">
          <ac:chgData name="Graziano Mazzapicchio" userId="6f3d807b2fbd1766" providerId="LiveId" clId="{38DEBC46-6190-4597-A8BB-684594C5B5F4}" dt="2024-04-14T09:32:19.600" v="967" actId="478"/>
          <ac:spMkLst>
            <pc:docMk/>
            <pc:sldMk cId="0" sldId="297"/>
            <ac:spMk id="171391" creationId="{34D908B1-E469-A704-798D-9B70324E233D}"/>
          </ac:spMkLst>
        </pc:spChg>
        <pc:spChg chg="del">
          <ac:chgData name="Graziano Mazzapicchio" userId="6f3d807b2fbd1766" providerId="LiveId" clId="{38DEBC46-6190-4597-A8BB-684594C5B5F4}" dt="2024-04-14T09:32:20.827" v="968" actId="478"/>
          <ac:spMkLst>
            <pc:docMk/>
            <pc:sldMk cId="0" sldId="297"/>
            <ac:spMk id="171392" creationId="{99EA529A-B951-064D-28FF-86BF86E4C275}"/>
          </ac:spMkLst>
        </pc:spChg>
      </pc:sldChg>
      <pc:sldChg chg="del">
        <pc:chgData name="Graziano Mazzapicchio" userId="6f3d807b2fbd1766" providerId="LiveId" clId="{38DEBC46-6190-4597-A8BB-684594C5B5F4}" dt="2024-04-14T09:32:49.206" v="970" actId="2696"/>
        <pc:sldMkLst>
          <pc:docMk/>
          <pc:sldMk cId="0" sldId="298"/>
        </pc:sldMkLst>
      </pc:sldChg>
      <pc:sldChg chg="del">
        <pc:chgData name="Graziano Mazzapicchio" userId="6f3d807b2fbd1766" providerId="LiveId" clId="{38DEBC46-6190-4597-A8BB-684594C5B5F4}" dt="2024-04-14T09:32:57.409" v="972" actId="2696"/>
        <pc:sldMkLst>
          <pc:docMk/>
          <pc:sldMk cId="0" sldId="299"/>
        </pc:sldMkLst>
      </pc:sldChg>
      <pc:sldChg chg="del">
        <pc:chgData name="Graziano Mazzapicchio" userId="6f3d807b2fbd1766" providerId="LiveId" clId="{38DEBC46-6190-4597-A8BB-684594C5B5F4}" dt="2024-04-14T09:30:35.956" v="961" actId="2696"/>
        <pc:sldMkLst>
          <pc:docMk/>
          <pc:sldMk cId="0" sldId="301"/>
        </pc:sldMkLst>
      </pc:sldChg>
      <pc:sldChg chg="delSp modSp mod modAnim">
        <pc:chgData name="Graziano Mazzapicchio" userId="6f3d807b2fbd1766" providerId="LiveId" clId="{38DEBC46-6190-4597-A8BB-684594C5B5F4}" dt="2024-04-14T09:03:56.300" v="768" actId="20577"/>
        <pc:sldMkLst>
          <pc:docMk/>
          <pc:sldMk cId="0" sldId="302"/>
        </pc:sldMkLst>
        <pc:spChg chg="mod">
          <ac:chgData name="Graziano Mazzapicchio" userId="6f3d807b2fbd1766" providerId="LiveId" clId="{38DEBC46-6190-4597-A8BB-684594C5B5F4}" dt="2024-04-14T08:59:10.161" v="550" actId="20577"/>
          <ac:spMkLst>
            <pc:docMk/>
            <pc:sldMk cId="0" sldId="302"/>
            <ac:spMk id="182280" creationId="{11F9E44B-DDDC-2953-3D4B-BF6639472305}"/>
          </ac:spMkLst>
        </pc:spChg>
        <pc:spChg chg="del">
          <ac:chgData name="Graziano Mazzapicchio" userId="6f3d807b2fbd1766" providerId="LiveId" clId="{38DEBC46-6190-4597-A8BB-684594C5B5F4}" dt="2024-04-14T08:59:13.091" v="551" actId="478"/>
          <ac:spMkLst>
            <pc:docMk/>
            <pc:sldMk cId="0" sldId="302"/>
            <ac:spMk id="182281" creationId="{95AC138D-D8FD-3000-1502-A5D461012944}"/>
          </ac:spMkLst>
        </pc:spChg>
        <pc:spChg chg="mod">
          <ac:chgData name="Graziano Mazzapicchio" userId="6f3d807b2fbd1766" providerId="LiveId" clId="{38DEBC46-6190-4597-A8BB-684594C5B5F4}" dt="2024-04-14T09:03:56.300" v="768" actId="20577"/>
          <ac:spMkLst>
            <pc:docMk/>
            <pc:sldMk cId="0" sldId="302"/>
            <ac:spMk id="182283" creationId="{A4EBAB09-BB31-5154-9F8A-5AE6E2590F6D}"/>
          </ac:spMkLst>
        </pc:spChg>
      </pc:sldChg>
      <pc:sldChg chg="del">
        <pc:chgData name="Graziano Mazzapicchio" userId="6f3d807b2fbd1766" providerId="LiveId" clId="{38DEBC46-6190-4597-A8BB-684594C5B5F4}" dt="2024-04-14T09:33:10.765" v="974" actId="2696"/>
        <pc:sldMkLst>
          <pc:docMk/>
          <pc:sldMk cId="0" sldId="304"/>
        </pc:sldMkLst>
      </pc:sldChg>
      <pc:sldChg chg="modSp mod">
        <pc:chgData name="Graziano Mazzapicchio" userId="6f3d807b2fbd1766" providerId="LiveId" clId="{38DEBC46-6190-4597-A8BB-684594C5B5F4}" dt="2024-04-14T09:27:22.138" v="926" actId="20577"/>
        <pc:sldMkLst>
          <pc:docMk/>
          <pc:sldMk cId="0" sldId="305"/>
        </pc:sldMkLst>
        <pc:spChg chg="mod">
          <ac:chgData name="Graziano Mazzapicchio" userId="6f3d807b2fbd1766" providerId="LiveId" clId="{38DEBC46-6190-4597-A8BB-684594C5B5F4}" dt="2024-04-14T09:27:22.138" v="926" actId="20577"/>
          <ac:spMkLst>
            <pc:docMk/>
            <pc:sldMk cId="0" sldId="305"/>
            <ac:spMk id="191497" creationId="{4FA8956B-8629-C323-F220-051F463F69C0}"/>
          </ac:spMkLst>
        </pc:spChg>
      </pc:sldChg>
      <pc:sldChg chg="modSp mod">
        <pc:chgData name="Graziano Mazzapicchio" userId="6f3d807b2fbd1766" providerId="LiveId" clId="{38DEBC46-6190-4597-A8BB-684594C5B5F4}" dt="2024-04-14T09:27:28.456" v="930" actId="20577"/>
        <pc:sldMkLst>
          <pc:docMk/>
          <pc:sldMk cId="0" sldId="306"/>
        </pc:sldMkLst>
        <pc:spChg chg="mod">
          <ac:chgData name="Graziano Mazzapicchio" userId="6f3d807b2fbd1766" providerId="LiveId" clId="{38DEBC46-6190-4597-A8BB-684594C5B5F4}" dt="2024-04-14T09:27:28.456" v="930" actId="20577"/>
          <ac:spMkLst>
            <pc:docMk/>
            <pc:sldMk cId="0" sldId="306"/>
            <ac:spMk id="193545" creationId="{8F6A1CE5-27D2-F97F-4A48-0990C54B8A83}"/>
          </ac:spMkLst>
        </pc:spChg>
      </pc:sldChg>
      <pc:sldChg chg="del">
        <pc:chgData name="Graziano Mazzapicchio" userId="6f3d807b2fbd1766" providerId="LiveId" clId="{38DEBC46-6190-4597-A8BB-684594C5B5F4}" dt="2024-04-14T08:38:48.558" v="389" actId="2696"/>
        <pc:sldMkLst>
          <pc:docMk/>
          <pc:sldMk cId="0" sldId="307"/>
        </pc:sldMkLst>
      </pc:sldChg>
      <pc:sldChg chg="del">
        <pc:chgData name="Graziano Mazzapicchio" userId="6f3d807b2fbd1766" providerId="LiveId" clId="{38DEBC46-6190-4597-A8BB-684594C5B5F4}" dt="2024-04-14T09:33:29.361" v="975" actId="2696"/>
        <pc:sldMkLst>
          <pc:docMk/>
          <pc:sldMk cId="0" sldId="309"/>
        </pc:sldMkLst>
      </pc:sldChg>
      <pc:sldChg chg="delSp modSp add mod">
        <pc:chgData name="Graziano Mazzapicchio" userId="6f3d807b2fbd1766" providerId="LiveId" clId="{38DEBC46-6190-4597-A8BB-684594C5B5F4}" dt="2024-04-14T09:02:42.068" v="721" actId="14100"/>
        <pc:sldMkLst>
          <pc:docMk/>
          <pc:sldMk cId="1092738981" sldId="310"/>
        </pc:sldMkLst>
        <pc:spChg chg="mod">
          <ac:chgData name="Graziano Mazzapicchio" userId="6f3d807b2fbd1766" providerId="LiveId" clId="{38DEBC46-6190-4597-A8BB-684594C5B5F4}" dt="2024-04-14T09:02:42.068" v="721" actId="14100"/>
          <ac:spMkLst>
            <pc:docMk/>
            <pc:sldMk cId="1092738981" sldId="310"/>
            <ac:spMk id="142345" creationId="{A9E1C150-8126-D9CC-119F-41FDA6DDC2CB}"/>
          </ac:spMkLst>
        </pc:spChg>
        <pc:picChg chg="del">
          <ac:chgData name="Graziano Mazzapicchio" userId="6f3d807b2fbd1766" providerId="LiveId" clId="{38DEBC46-6190-4597-A8BB-684594C5B5F4}" dt="2024-04-14T09:00:18.082" v="565" actId="478"/>
          <ac:picMkLst>
            <pc:docMk/>
            <pc:sldMk cId="1092738981" sldId="310"/>
            <ac:picMk id="5" creationId="{3F809175-71F6-67FB-EB04-F294A1E196AC}"/>
          </ac:picMkLst>
        </pc:picChg>
      </pc:sldChg>
      <pc:sldChg chg="modSp add modAnim">
        <pc:chgData name="Graziano Mazzapicchio" userId="6f3d807b2fbd1766" providerId="LiveId" clId="{38DEBC46-6190-4597-A8BB-684594C5B5F4}" dt="2024-04-14T09:36:02.506" v="1009" actId="20577"/>
        <pc:sldMkLst>
          <pc:docMk/>
          <pc:sldMk cId="954328420" sldId="311"/>
        </pc:sldMkLst>
        <pc:spChg chg="mod">
          <ac:chgData name="Graziano Mazzapicchio" userId="6f3d807b2fbd1766" providerId="LiveId" clId="{38DEBC46-6190-4597-A8BB-684594C5B5F4}" dt="2024-04-14T09:36:02.506" v="1009" actId="20577"/>
          <ac:spMkLst>
            <pc:docMk/>
            <pc:sldMk cId="954328420" sldId="311"/>
            <ac:spMk id="132106" creationId="{EB1AA18C-FB54-C48A-DBCD-FDCF74B236E2}"/>
          </ac:spMkLst>
        </pc:spChg>
      </pc:sldChg>
      <pc:sldChg chg="modSp add ord modAnim">
        <pc:chgData name="Graziano Mazzapicchio" userId="6f3d807b2fbd1766" providerId="LiveId" clId="{38DEBC46-6190-4597-A8BB-684594C5B5F4}" dt="2024-04-14T09:48:34.398" v="1124"/>
        <pc:sldMkLst>
          <pc:docMk/>
          <pc:sldMk cId="901004891" sldId="312"/>
        </pc:sldMkLst>
        <pc:spChg chg="mod">
          <ac:chgData name="Graziano Mazzapicchio" userId="6f3d807b2fbd1766" providerId="LiveId" clId="{38DEBC46-6190-4597-A8BB-684594C5B5F4}" dt="2024-04-14T09:47:53.604" v="1118" actId="20577"/>
          <ac:spMkLst>
            <pc:docMk/>
            <pc:sldMk cId="901004891" sldId="312"/>
            <ac:spMk id="86027" creationId="{7A60F3CE-0527-6066-4C92-B5715608DBD3}"/>
          </ac:spMkLst>
        </pc:spChg>
        <pc:spChg chg="mod">
          <ac:chgData name="Graziano Mazzapicchio" userId="6f3d807b2fbd1766" providerId="LiveId" clId="{38DEBC46-6190-4597-A8BB-684594C5B5F4}" dt="2024-04-14T09:48:23.336" v="1122" actId="1076"/>
          <ac:spMkLst>
            <pc:docMk/>
            <pc:sldMk cId="901004891" sldId="312"/>
            <ac:spMk id="86028" creationId="{63BF3285-4D66-AA9D-5DC0-D63BFFF50C6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30C86DE2-F0F1-E5E5-AD2E-98D1E068A6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7D412A1E-DCBB-15EE-1688-58D3695E367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165892" name="Rectangle 4">
            <a:extLst>
              <a:ext uri="{FF2B5EF4-FFF2-40B4-BE49-F238E27FC236}">
                <a16:creationId xmlns:a16="http://schemas.microsoft.com/office/drawing/2014/main" id="{5DAB896E-D191-A57C-CA94-1B3C69FA4A7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165893" name="Rectangle 5">
            <a:extLst>
              <a:ext uri="{FF2B5EF4-FFF2-40B4-BE49-F238E27FC236}">
                <a16:creationId xmlns:a16="http://schemas.microsoft.com/office/drawing/2014/main" id="{A8A13193-006F-120B-22A9-500589EE93C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5A77127-74A4-42CF-B2C1-EEE27B7E1C2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C35782A-CA91-F656-8F62-67F233AE76E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87B671E-3BD7-43BD-4E83-9697E0063B5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DC48886B-1732-AEE2-0419-9DC344AD159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36F53BDD-8672-1B6F-0A63-718E9B868EE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35EB8C8-C17D-814E-5CED-97B63BDB8A6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C3EA9756-18F4-0F9C-A0FA-AC21A5CA95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0E37E3E-59BF-448C-A789-7AA40D2E5CD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F29658B-765F-BFAC-0CE8-0632C37AF9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673C5E-8759-4211-AE9C-6CA736E3C5D8}" type="slidenum">
              <a:rPr lang="it-IT" altLang="it-IT"/>
              <a:pPr/>
              <a:t>2</a:t>
            </a:fld>
            <a:endParaRPr lang="it-IT" altLang="it-IT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81A70D2C-E4E2-6C85-EDA3-65FAB3ACEA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9A77444D-6817-9FCD-D138-6B3E2C19A2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D54B311-5838-433C-FE4D-5AA664CE40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70A765-BFAF-44C8-92F4-BBB11D58FEB2}" type="slidenum">
              <a:rPr lang="it-IT" altLang="it-IT"/>
              <a:pPr/>
              <a:t>3</a:t>
            </a:fld>
            <a:endParaRPr lang="it-IT" altLang="it-IT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8FE14100-9AD7-8C2F-1E26-4637FA7B73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158906FC-90D8-7336-5FF7-D6C3BC5F6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C6CD8A4-9D66-6DC9-E422-6FE151C61D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C08641-DFE8-4F1E-A0CF-98E8C51C032A}" type="slidenum">
              <a:rPr lang="it-IT" altLang="it-IT"/>
              <a:pPr/>
              <a:t>4</a:t>
            </a:fld>
            <a:endParaRPr lang="it-IT" altLang="it-IT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05B7F461-1EB9-0849-5343-B11AC2517D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6AAD3671-35FB-BA4D-B2B8-3721D8BE6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5B7F245-1C3F-75C8-470A-152E20D66C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3ABC25-339E-4B42-817A-7506F7DD4387}" type="slidenum">
              <a:rPr lang="it-IT" altLang="it-IT"/>
              <a:pPr/>
              <a:t>5</a:t>
            </a:fld>
            <a:endParaRPr lang="it-IT" altLang="it-IT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0CA5C020-0221-A548-EAB1-B0AC15E370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1DEE163C-6A0B-924C-AABF-1DC94ABEA3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083C65-2B3D-3467-8DDE-9CAF55F398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44FFA-C970-4CA0-9A3D-48F32C3F6C4C}" type="slidenum">
              <a:rPr lang="it-IT" altLang="it-IT"/>
              <a:pPr/>
              <a:t>6</a:t>
            </a:fld>
            <a:endParaRPr lang="it-IT" altLang="it-IT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9BBA66D5-2E39-3E5E-9CAA-F2046CD242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AEF4C03B-0B4E-23F5-DFC0-C59635F174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D9B82A-9FD0-A80D-2462-0656ED78AF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6FDD20-E119-486F-9E31-67F553F98C0C}" type="slidenum">
              <a:rPr lang="it-IT" altLang="it-IT"/>
              <a:pPr/>
              <a:t>7</a:t>
            </a:fld>
            <a:endParaRPr lang="it-IT" altLang="it-IT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E914149A-1262-5DB9-C5A9-5FD2A6F9F5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FF61E906-0DB6-6164-22E1-42212339D0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C0C6C5-2CEE-4CE0-FFD4-FA113060E2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EC4F6D-BEFC-4ACE-8FC2-306E910E5DB2}" type="slidenum">
              <a:rPr lang="it-IT" altLang="it-IT"/>
              <a:pPr/>
              <a:t>8</a:t>
            </a:fld>
            <a:endParaRPr lang="it-IT" altLang="it-IT"/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618D4C78-28C3-E436-4A63-1272C2C4DF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771DD1DE-12D2-96CB-1BA3-6C8A1D1FC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DF88F04-0D21-4BA1-5EB3-3C92B34707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5349DA-0E5D-4D2B-AB3E-693CA8B253B5}" type="slidenum">
              <a:rPr lang="it-IT" altLang="it-IT"/>
              <a:pPr/>
              <a:t>9</a:t>
            </a:fld>
            <a:endParaRPr lang="it-IT" altLang="it-IT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F39CA309-3BD3-2908-D644-7CBFF38FE1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F5EDB539-8F9D-41CA-526D-E66D21C94B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0ED5AA-50B0-8C8C-84C4-6EEE78082B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4F3E40-01C5-41F7-93E4-57E5BD4C8320}" type="slidenum">
              <a:rPr lang="it-IT" altLang="it-IT"/>
              <a:pPr/>
              <a:t>10</a:t>
            </a:fld>
            <a:endParaRPr lang="it-IT" altLang="it-IT"/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0C4A6F1F-89E1-92FE-1748-AA7130245E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253ECD48-F43B-2CE6-B4D7-6A6D910E9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AF199F9-E5F1-3EE6-31E5-B9BEB4E1D9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95C613-DD10-4C9E-9B64-B4943937F81E}" type="slidenum">
              <a:rPr lang="it-IT" altLang="it-IT"/>
              <a:pPr/>
              <a:t>11</a:t>
            </a:fld>
            <a:endParaRPr lang="it-IT" altLang="it-IT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2F118FEF-6F3A-AF88-4263-007F4AAF31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40E54AAA-8DFA-1A79-AFF0-6488821815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AF199F9-E5F1-3EE6-31E5-B9BEB4E1D9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95C613-DD10-4C9E-9B64-B4943937F81E}" type="slidenum">
              <a:rPr lang="it-IT" altLang="it-IT"/>
              <a:pPr/>
              <a:t>12</a:t>
            </a:fld>
            <a:endParaRPr lang="it-IT" altLang="it-IT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2F118FEF-6F3A-AF88-4263-007F4AAF31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40E54AAA-8DFA-1A79-AFF0-6488821815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21279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ED55691-8C8A-ACBD-90F1-1B18E9AB37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CCEF87-969E-4D62-94AC-2F7AFF658EEB}" type="slidenum">
              <a:rPr lang="it-IT" altLang="it-IT"/>
              <a:pPr/>
              <a:t>13</a:t>
            </a:fld>
            <a:endParaRPr lang="it-IT" altLang="it-IT"/>
          </a:p>
        </p:txBody>
      </p:sp>
      <p:sp>
        <p:nvSpPr>
          <p:cNvPr id="183298" name="Rectangle 2">
            <a:extLst>
              <a:ext uri="{FF2B5EF4-FFF2-40B4-BE49-F238E27FC236}">
                <a16:creationId xmlns:a16="http://schemas.microsoft.com/office/drawing/2014/main" id="{C8AEEC30-3226-E36C-F30D-939BBE6F9A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8412E7C4-EE34-E655-B778-C656300DE3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A602FF7-CEB8-3746-2949-7B83E0A194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3110D1-9F56-45E3-9814-91375999F587}" type="slidenum">
              <a:rPr lang="it-IT" altLang="it-IT"/>
              <a:pPr/>
              <a:t>14</a:t>
            </a:fld>
            <a:endParaRPr lang="it-IT" altLang="it-IT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DC84112F-AD1C-2DC4-4C47-34617D1A00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D982AFAC-F559-D45B-7C3F-4A88E4FF55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C7371D-66C1-EAAB-F6F9-96CC64BB24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16E9EC-2BAF-4727-BDA8-17FA96FCDF09}" type="slidenum">
              <a:rPr lang="it-IT" altLang="it-IT"/>
              <a:pPr/>
              <a:t>15</a:t>
            </a:fld>
            <a:endParaRPr lang="it-IT" altLang="it-IT"/>
          </a:p>
        </p:txBody>
      </p:sp>
      <p:sp>
        <p:nvSpPr>
          <p:cNvPr id="192514" name="Rectangle 2">
            <a:extLst>
              <a:ext uri="{FF2B5EF4-FFF2-40B4-BE49-F238E27FC236}">
                <a16:creationId xmlns:a16="http://schemas.microsoft.com/office/drawing/2014/main" id="{E647648A-004B-A4A1-3D47-12EF9A706E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F8E7F7CD-AE39-F349-A384-01034EDE4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BD8A525-2F7B-99D6-B7FA-B5388221BD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A719AD-3177-437E-81E5-6607038F216C}" type="slidenum">
              <a:rPr lang="it-IT" altLang="it-IT"/>
              <a:pPr/>
              <a:t>16</a:t>
            </a:fld>
            <a:endParaRPr lang="it-IT" altLang="it-IT"/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F3A055B8-EFD7-3C4C-B544-6117BDA65A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60F3E1BA-8837-902C-A0EA-EDE3B8455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F71D8B-630C-87BD-EE8F-9AC8C839E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2A686F-DBDD-40F2-B14B-7C74672F72C1}" type="slidenum">
              <a:rPr lang="it-IT" altLang="it-IT"/>
              <a:pPr/>
              <a:t>17</a:t>
            </a:fld>
            <a:endParaRPr lang="it-IT" altLang="it-IT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DA457E2E-DBE5-FD8A-D554-B685A6F6BC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313B7642-8BD4-BE79-0B50-6414B7FC1C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8883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F71D8B-630C-87BD-EE8F-9AC8C839E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2A686F-DBDD-40F2-B14B-7C74672F72C1}" type="slidenum">
              <a:rPr lang="it-IT" altLang="it-IT"/>
              <a:pPr/>
              <a:t>18</a:t>
            </a:fld>
            <a:endParaRPr lang="it-IT" altLang="it-IT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DA457E2E-DBE5-FD8A-D554-B685A6F6BC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313B7642-8BD4-BE79-0B50-6414B7FC1C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84C9B03-4844-BEAE-4127-BE2C90DB0F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367AA5-8B3E-4328-83E2-1E80F291433D}" type="slidenum">
              <a:rPr lang="it-IT" altLang="it-IT"/>
              <a:pPr/>
              <a:t>19</a:t>
            </a:fld>
            <a:endParaRPr lang="it-IT" altLang="it-IT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CF1EA587-E2B6-B490-C035-1979DACE19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604DE2F5-FCDE-8ADD-8798-EC12CB2EA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F893EAE-5C37-98B1-DC22-55509E0205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DB98D9-00C3-4C83-85B0-83F6CC95D8B2}" type="slidenum">
              <a:rPr lang="it-IT" altLang="it-IT"/>
              <a:pPr/>
              <a:t>20</a:t>
            </a:fld>
            <a:endParaRPr lang="it-IT" altLang="it-IT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57CFEB98-C262-CFC7-EC85-C64ABB4D64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38A85FBB-2EC2-ED2D-1E6B-4AE37BEF2B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27540DC-8B39-B5CA-370A-EADFC5CB02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88D2C3-26B5-4C16-A8AB-9C5FA6A19ED3}" type="slidenum">
              <a:rPr lang="it-IT" altLang="it-IT"/>
              <a:pPr/>
              <a:t>21</a:t>
            </a:fld>
            <a:endParaRPr lang="it-IT" altLang="it-IT"/>
          </a:p>
        </p:txBody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FD336980-08A0-DFC6-6ECB-F9607016ED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639AFBC1-6A09-D83D-6B4D-111546087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C4BA896-44DF-9662-AE56-61E8995479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3F7DD4-34D9-4156-8AA1-53FA412F8BF5}" type="slidenum">
              <a:rPr lang="it-IT" altLang="it-IT"/>
              <a:pPr/>
              <a:t>22</a:t>
            </a:fld>
            <a:endParaRPr lang="it-IT" altLang="it-IT"/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521CC926-E5D6-42DA-6BEC-D54EC9799E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791D58B5-5CDD-3F34-44A9-795BAE2B85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AB31379-99BB-5F4E-E4BD-EBE6AF5705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C46D47-43E8-4BB5-91E2-6E4FB1E88DF3}" type="slidenum">
              <a:rPr lang="it-IT" altLang="it-IT"/>
              <a:pPr/>
              <a:t>23</a:t>
            </a:fld>
            <a:endParaRPr lang="it-IT" altLang="it-IT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792ADE1B-CED4-9256-3ED8-7247BC93B5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DFDDC798-3D87-4947-C470-2BE369E04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AB31379-99BB-5F4E-E4BD-EBE6AF5705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C46D47-43E8-4BB5-91E2-6E4FB1E88DF3}" type="slidenum">
              <a:rPr lang="it-IT" altLang="it-IT"/>
              <a:pPr/>
              <a:t>24</a:t>
            </a:fld>
            <a:endParaRPr lang="it-IT" altLang="it-IT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792ADE1B-CED4-9256-3ED8-7247BC93B5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DFDDC798-3D87-4947-C470-2BE369E04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19121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D0E5C6-D5F9-4B0A-54A0-43F48B34E9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6CA2D-2FF5-818D-3E40-4414E80C0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4EB194A-6211-128A-B266-ADC0425898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E0A0F2D-7863-4C94-8DC5-6F97CCAB31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72B30383-E73C-43C4-84C1-6FC7010344BE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2478605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154FD8-B1A1-9EA0-88AA-B8B3EEADA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2C0B7E-F639-9CBF-9238-1E6B3B84A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C35AF65-4F14-FD39-C589-8527BD626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F6BA462-0A27-1CF2-2E9B-80B00D7739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5F697971-3C10-4740-9ECB-E0CB0B30044D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246734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8E35DF-BE64-89D2-AE88-0CF7F9F74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08AB1D-412E-38FE-1748-A61BF82DF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5EE5902-6C3F-CBFE-C3E8-2677F479F0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BC68F83-807E-95A2-38B5-B9C7BD959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686E969D-8549-4885-A7D8-93FA4A3F233B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16448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F35C7D-1C59-3ED3-C729-5A19399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70D924-F2EE-B30F-2551-63B38FA7EE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DEDA719-D038-0297-6B05-F52E0D992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C956D59-8300-F869-3F99-5E75C5D941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2E13D7-009A-F3ED-657F-C47DDBD466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0559C5DD-5629-49AB-B018-FDDFF52700FC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335564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EF73EC-6100-EB49-129A-0F270FCE8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66377C-D6F4-E3C4-1183-86DF6A031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CB816D-2196-1A3B-4CA0-AADE455D3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7BA89A8-3D8D-0006-47ED-6DBD32A3DD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6120931-4FF8-1005-B66C-DC818C3B8D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4CBF02C-0E8C-7CB6-873C-6594FC8293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0FDD576A-6B06-C07E-9CC6-1E3C825DDD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3A2B0D9C-5573-4280-99A2-B0C6CF7BFC21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1191038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3F98DF-4247-6238-5918-82043D0AA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9BD3340-423A-B1C8-D9EA-A11BF5503A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B9B08C4-1B99-8E5D-63E3-8C26A5D83E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59029F78-D894-46ED-BA6F-9F033D948A88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380753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76300614-594B-5599-1D71-42F6703D26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7FC9580-417F-F0A9-2276-5D7719E5B8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C8C7163E-7F66-42E1-AD32-A313ED557E30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138786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A0090A-BF36-8DC5-02CF-4360AF1A1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4ABBD3-75F6-3F03-ADB3-3ACF6CE93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2A57A80-6EBB-E733-5CFE-FF34ACA93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171DE3-5133-A25C-E9A1-1321C3643C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D4EC08-F24D-19CE-4C52-E96C07D5DA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EDAD40F0-F0FA-4DE6-94FA-3657096CC11E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3000686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5ADF12-D7B5-41B4-8597-12664C1C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4BB7669-1A19-C3B3-FB0B-F47091E8B5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65757A0-4FDA-AAF4-5A1E-AB8467EDA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E89FDF-0672-E2EA-F858-7CE55F4604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B34C12-1BCB-DC92-5043-0EFDAED224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1418559E-D5B4-4AA6-83E5-2168F3AD987C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402112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C0722F-0D85-D0B8-5FEC-EBDFB65F4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355A878-B35B-82CC-8E03-7BE1D2E57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7B206F0-7C10-F461-F482-7B195E1187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41ED3F-49E7-D979-B4DE-9C72515271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BD0F86D2-AE42-474C-9232-2CA06F261CC1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2385532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C3BBBE3-588C-80E3-2EE9-DEB43B414F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AA8A21E-58FA-5A9C-3680-4E68BB139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CE58E49-EDBA-3E02-20F8-A4827DFAD2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1CA2969-76E0-7524-93C5-B78130DA0F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1092131D-A372-4AF7-ABA0-BD9448A0A7F5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1825037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512613C8-9F4D-FF7D-C705-FEFEB52DF5E4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10FC969-8AFA-A55F-26BB-981C95496D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0825" y="6337300"/>
            <a:ext cx="7416800" cy="476250"/>
          </a:xfrm>
        </p:spPr>
        <p:txBody>
          <a:bodyPr/>
          <a:lstStyle>
            <a:lvl1pPr algn="l">
              <a:defRPr sz="1000">
                <a:latin typeface="Times New Roman" panose="02020603050405020304" pitchFamily="18" charset="0"/>
              </a:defRPr>
            </a:lvl1pPr>
          </a:lstStyle>
          <a:p>
            <a:pPr algn="ctr"/>
            <a:endParaRPr lang="it-IT" altLang="it-IT">
              <a:latin typeface="+mn-lt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86838D7-46FF-AEE2-3D1D-56E3401B6F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885113" y="6337300"/>
            <a:ext cx="790575" cy="476250"/>
          </a:xfrm>
        </p:spPr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it-IT" altLang="it-IT">
              <a:latin typeface="+mn-lt"/>
            </a:endParaRPr>
          </a:p>
          <a:p>
            <a:fld id="{FE246BF6-7E05-4F38-BB01-8032CE709562}" type="slidenum">
              <a:rPr lang="it-IT" altLang="it-IT" sz="1600"/>
              <a:pPr/>
              <a:t>‹N›</a:t>
            </a:fld>
            <a:endParaRPr lang="it-IT" altLang="it-IT" sz="1600"/>
          </a:p>
        </p:txBody>
      </p:sp>
    </p:spTree>
    <p:extLst>
      <p:ext uri="{BB962C8B-B14F-4D97-AF65-F5344CB8AC3E}">
        <p14:creationId xmlns:p14="http://schemas.microsoft.com/office/powerpoint/2010/main" val="217452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99FF33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DFAB65C-1DA6-F689-D5B2-3F0D2F83DD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B987750-D0A7-0085-DADF-231870C361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CF9D74C-A79C-88BD-4D85-A7EAEBBF56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0825" y="6337300"/>
            <a:ext cx="7416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latin typeface="+mn-lt"/>
              </a:defRPr>
            </a:lvl1pPr>
          </a:lstStyle>
          <a:p>
            <a:endParaRPr lang="it-IT" altLang="it-IT" sz="1000"/>
          </a:p>
          <a:p>
            <a:pPr algn="l"/>
            <a:r>
              <a:rPr lang="it-IT" altLang="it-IT">
                <a:latin typeface="Times New Roman" panose="02020603050405020304" pitchFamily="18" charset="0"/>
              </a:rPr>
              <a:t>Graziano Mazzapicchio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B395C02-83D0-5F8E-7F4C-DBD4BD234F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5113" y="6337300"/>
            <a:ext cx="790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+mn-lt"/>
              </a:defRPr>
            </a:lvl1pPr>
          </a:lstStyle>
          <a:p>
            <a:endParaRPr lang="it-IT" altLang="it-IT" sz="1400"/>
          </a:p>
          <a:p>
            <a:fld id="{F215D549-E59D-4496-87BA-C5DF3E8A1159}" type="slidenum">
              <a:rPr lang="it-IT" altLang="it-IT">
                <a:latin typeface="Times New Roman" panose="02020603050405020304" pitchFamily="18" charset="0"/>
              </a:rPr>
              <a:pPr/>
              <a:t>‹N›</a:t>
            </a:fld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Line 10">
            <a:extLst>
              <a:ext uri="{FF2B5EF4-FFF2-40B4-BE49-F238E27FC236}">
                <a16:creationId xmlns:a16="http://schemas.microsoft.com/office/drawing/2014/main" id="{5E6E89C5-7DBB-A4EA-1809-8D19A48B8EF9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627" y="4221088"/>
            <a:ext cx="79168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059" name="Line 11">
            <a:extLst>
              <a:ext uri="{FF2B5EF4-FFF2-40B4-BE49-F238E27FC236}">
                <a16:creationId xmlns:a16="http://schemas.microsoft.com/office/drawing/2014/main" id="{8D68D7A6-9EB6-D3CF-530E-D0E914C1A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627" y="4437112"/>
            <a:ext cx="7197726" cy="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065" name="Text Box 17">
            <a:extLst>
              <a:ext uri="{FF2B5EF4-FFF2-40B4-BE49-F238E27FC236}">
                <a16:creationId xmlns:a16="http://schemas.microsoft.com/office/drawing/2014/main" id="{DFE7B2A9-F733-9559-A66A-C6D47D5F6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011" y="4653136"/>
            <a:ext cx="9144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2800" b="1" i="1" dirty="0">
                <a:solidFill>
                  <a:srgbClr val="FF0000"/>
                </a:solidFill>
              </a:rPr>
              <a:t>Impatti economici dei Cambiamenti Climatici</a:t>
            </a:r>
          </a:p>
          <a:p>
            <a:pPr algn="ctr"/>
            <a:endParaRPr lang="it-IT" altLang="it-IT" sz="2400" b="1" i="1" dirty="0">
              <a:solidFill>
                <a:srgbClr val="FF0000"/>
              </a:solidFill>
            </a:endParaRPr>
          </a:p>
          <a:p>
            <a:pPr algn="ctr"/>
            <a:r>
              <a:rPr lang="it-IT" altLang="it-IT" b="1" dirty="0">
                <a:solidFill>
                  <a:srgbClr val="0033CC"/>
                </a:solidFill>
              </a:rPr>
              <a:t>Prof. Graziano Mazzapicchio</a:t>
            </a:r>
          </a:p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0033CC"/>
                </a:solidFill>
              </a:rPr>
              <a:t>16 aprile 2024</a:t>
            </a:r>
          </a:p>
        </p:txBody>
      </p:sp>
      <p:pic>
        <p:nvPicPr>
          <p:cNvPr id="3" name="Immagine 2" descr="Immagine che contiene testo, Carattere, logo, Elementi grafici&#10;&#10;Descrizione generata automaticamente">
            <a:extLst>
              <a:ext uri="{FF2B5EF4-FFF2-40B4-BE49-F238E27FC236}">
                <a16:creationId xmlns:a16="http://schemas.microsoft.com/office/drawing/2014/main" id="{06FCE201-3B95-C963-BCCB-0F4180AAD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413" y="289793"/>
            <a:ext cx="5245173" cy="3707682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E8CD4C33-B87F-C5EC-2949-BD44B5AED9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451EB4ED-A90A-DBD5-BA7F-834E76B5C2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48E0DE5F-9098-45FC-AC20-22D036E5EF5E}" type="slidenum">
              <a:rPr lang="it-IT" altLang="it-IT" sz="1600"/>
              <a:pPr/>
              <a:t>2</a:t>
            </a:fld>
            <a:endParaRPr lang="it-IT" altLang="it-IT" sz="1600"/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B8D30CF2-94D8-A1FB-AA75-682152EA412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60B709AF-ABBF-F926-3C08-948526E30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0" name="Line 8">
            <a:extLst>
              <a:ext uri="{FF2B5EF4-FFF2-40B4-BE49-F238E27FC236}">
                <a16:creationId xmlns:a16="http://schemas.microsoft.com/office/drawing/2014/main" id="{E82DF8BC-CD59-AB2B-456A-8CF2AA61AC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1" name="Line 9">
            <a:extLst>
              <a:ext uri="{FF2B5EF4-FFF2-40B4-BE49-F238E27FC236}">
                <a16:creationId xmlns:a16="http://schemas.microsoft.com/office/drawing/2014/main" id="{A4BC8367-DA13-B271-2426-C1750137698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2" name="Line 10">
            <a:extLst>
              <a:ext uri="{FF2B5EF4-FFF2-40B4-BE49-F238E27FC236}">
                <a16:creationId xmlns:a16="http://schemas.microsoft.com/office/drawing/2014/main" id="{D205EC82-A1A6-C2C3-AAD4-63EAFCF3D6F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0409C73D-0C7D-43D3-D7CE-AF699C05FF5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4ED482E9-8BE0-D6C8-0A8C-4338766E9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INDICE PRESENTAZIONE</a:t>
            </a:r>
          </a:p>
        </p:txBody>
      </p:sp>
      <p:sp>
        <p:nvSpPr>
          <p:cNvPr id="3096" name="Text Box 24">
            <a:extLst>
              <a:ext uri="{FF2B5EF4-FFF2-40B4-BE49-F238E27FC236}">
                <a16:creationId xmlns:a16="http://schemas.microsoft.com/office/drawing/2014/main" id="{691A2328-62D3-96AC-4610-B48339CAC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908050"/>
            <a:ext cx="604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INDICE PRESENTAZIONE</a:t>
            </a:r>
          </a:p>
        </p:txBody>
      </p:sp>
      <p:sp>
        <p:nvSpPr>
          <p:cNvPr id="3104" name="Text Box 32">
            <a:extLst>
              <a:ext uri="{FF2B5EF4-FFF2-40B4-BE49-F238E27FC236}">
                <a16:creationId xmlns:a16="http://schemas.microsoft.com/office/drawing/2014/main" id="{D245D0AE-0AF4-93E2-42D5-97601E774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341438"/>
            <a:ext cx="8675687" cy="502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OBIETTIVI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EFFETTI DEI CAMBIAMENTI CLIMATICI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AREA OGGETTO DI STUDIO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ANALISI DELLE COMPONENTI CLIMATICHE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IDENTIFICAZIONE DEL MODELLO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RISULTATI ECONOMICI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CONCLUSIONI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8F5DC8D2-C4F1-CFE8-328C-B3BD1A46D5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127B7D69-DCDC-C01D-AE8C-99B9ABF136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37ED3247-28F7-4090-BB88-B356E16E40A3}" type="slidenum">
              <a:rPr lang="it-IT" altLang="it-IT" sz="1600"/>
              <a:pPr/>
              <a:t>3</a:t>
            </a:fld>
            <a:endParaRPr lang="it-IT" altLang="it-IT" sz="1600"/>
          </a:p>
        </p:txBody>
      </p:sp>
      <p:sp>
        <p:nvSpPr>
          <p:cNvPr id="134146" name="Line 2">
            <a:extLst>
              <a:ext uri="{FF2B5EF4-FFF2-40B4-BE49-F238E27FC236}">
                <a16:creationId xmlns:a16="http://schemas.microsoft.com/office/drawing/2014/main" id="{83B64010-4E57-57C9-E5C4-52CA0D124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4147" name="Line 3">
            <a:extLst>
              <a:ext uri="{FF2B5EF4-FFF2-40B4-BE49-F238E27FC236}">
                <a16:creationId xmlns:a16="http://schemas.microsoft.com/office/drawing/2014/main" id="{517C279B-B66E-A161-F599-E83922C1B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4148" name="Line 4">
            <a:extLst>
              <a:ext uri="{FF2B5EF4-FFF2-40B4-BE49-F238E27FC236}">
                <a16:creationId xmlns:a16="http://schemas.microsoft.com/office/drawing/2014/main" id="{D57D0587-042D-70CB-2179-9BF10E9DD5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4149" name="Line 5">
            <a:extLst>
              <a:ext uri="{FF2B5EF4-FFF2-40B4-BE49-F238E27FC236}">
                <a16:creationId xmlns:a16="http://schemas.microsoft.com/office/drawing/2014/main" id="{96A22CEE-AF34-9F99-DD08-7235D5134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4150" name="Line 6">
            <a:extLst>
              <a:ext uri="{FF2B5EF4-FFF2-40B4-BE49-F238E27FC236}">
                <a16:creationId xmlns:a16="http://schemas.microsoft.com/office/drawing/2014/main" id="{844C6795-2215-BC71-84D3-54A86FFA9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4151" name="Line 7">
            <a:extLst>
              <a:ext uri="{FF2B5EF4-FFF2-40B4-BE49-F238E27FC236}">
                <a16:creationId xmlns:a16="http://schemas.microsoft.com/office/drawing/2014/main" id="{CDDC03BE-F4F4-3F5D-06A1-FBCE6686F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4152" name="Text Box 8">
            <a:extLst>
              <a:ext uri="{FF2B5EF4-FFF2-40B4-BE49-F238E27FC236}">
                <a16:creationId xmlns:a16="http://schemas.microsoft.com/office/drawing/2014/main" id="{60DFC39F-050A-46D5-8ED5-057128011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" y="44450"/>
            <a:ext cx="856931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800" b="1" dirty="0"/>
              <a:t>OBIETTIVI</a:t>
            </a:r>
          </a:p>
        </p:txBody>
      </p:sp>
      <p:sp>
        <p:nvSpPr>
          <p:cNvPr id="134154" name="Text Box 10">
            <a:extLst>
              <a:ext uri="{FF2B5EF4-FFF2-40B4-BE49-F238E27FC236}">
                <a16:creationId xmlns:a16="http://schemas.microsoft.com/office/drawing/2014/main" id="{2275D954-BB63-C9D3-D5E7-186403ED0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" y="908050"/>
            <a:ext cx="8675687" cy="5504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1762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3991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62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9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766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33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91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Valutare l’impatto dei Cambiamenti Climatici sulle principali componenti climatiche (precipitazioni e temperature)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endParaRPr lang="it-IT" altLang="it-IT" sz="2000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Determinare se e come queste componenti influenzano la risorsa idrica disponibile per gli agricoltori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endParaRPr lang="it-IT" altLang="it-IT" sz="2000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Analizzare gli effetti economici sul settore agricolo della variazione dovuta ai Cambiamenti Climatici della disponibilità di risorsa idrica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4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4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4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4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72FBFB84-401D-C3F5-0AC2-AFF58100F4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426268C8-B39E-2136-03DE-88847E20F5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964EBEE9-9440-4E4C-8298-863FDD9D1AAF}" type="slidenum">
              <a:rPr lang="it-IT" altLang="it-IT" sz="1600"/>
              <a:pPr/>
              <a:t>4</a:t>
            </a:fld>
            <a:endParaRPr lang="it-IT" altLang="it-IT" sz="1600"/>
          </a:p>
        </p:txBody>
      </p:sp>
      <p:sp>
        <p:nvSpPr>
          <p:cNvPr id="76802" name="Line 2">
            <a:extLst>
              <a:ext uri="{FF2B5EF4-FFF2-40B4-BE49-F238E27FC236}">
                <a16:creationId xmlns:a16="http://schemas.microsoft.com/office/drawing/2014/main" id="{DE6A07BB-025F-7844-A5A5-D9983A10A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03" name="Line 3">
            <a:extLst>
              <a:ext uri="{FF2B5EF4-FFF2-40B4-BE49-F238E27FC236}">
                <a16:creationId xmlns:a16="http://schemas.microsoft.com/office/drawing/2014/main" id="{43CEEC01-1A1B-8DA4-6A57-34934885E79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04" name="Line 4">
            <a:extLst>
              <a:ext uri="{FF2B5EF4-FFF2-40B4-BE49-F238E27FC236}">
                <a16:creationId xmlns:a16="http://schemas.microsoft.com/office/drawing/2014/main" id="{364887D5-1BEE-EC1F-0C88-E8E8673025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05" name="Line 5">
            <a:extLst>
              <a:ext uri="{FF2B5EF4-FFF2-40B4-BE49-F238E27FC236}">
                <a16:creationId xmlns:a16="http://schemas.microsoft.com/office/drawing/2014/main" id="{E801BB81-4FA0-EA1C-0C60-2F546B3568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06" name="Line 6">
            <a:extLst>
              <a:ext uri="{FF2B5EF4-FFF2-40B4-BE49-F238E27FC236}">
                <a16:creationId xmlns:a16="http://schemas.microsoft.com/office/drawing/2014/main" id="{BB3043DC-330F-B482-9DAB-90A343C0E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07" name="Line 7">
            <a:extLst>
              <a:ext uri="{FF2B5EF4-FFF2-40B4-BE49-F238E27FC236}">
                <a16:creationId xmlns:a16="http://schemas.microsoft.com/office/drawing/2014/main" id="{242602EE-E0A1-5349-EFBC-30DD20A0809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08" name="Text Box 8">
            <a:extLst>
              <a:ext uri="{FF2B5EF4-FFF2-40B4-BE49-F238E27FC236}">
                <a16:creationId xmlns:a16="http://schemas.microsoft.com/office/drawing/2014/main" id="{CF098F4A-9EF0-D88C-B5AC-E7C7A1537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" y="44450"/>
            <a:ext cx="84971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800" b="1" dirty="0"/>
              <a:t>CAMBIAMENTI CLIMATICI</a:t>
            </a:r>
          </a:p>
        </p:txBody>
      </p:sp>
      <p:sp>
        <p:nvSpPr>
          <p:cNvPr id="76821" name="Text Box 21">
            <a:extLst>
              <a:ext uri="{FF2B5EF4-FFF2-40B4-BE49-F238E27FC236}">
                <a16:creationId xmlns:a16="http://schemas.microsoft.com/office/drawing/2014/main" id="{B5D082AF-0C32-9940-E536-036C3A8ED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2" y="871540"/>
            <a:ext cx="8748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Variazioni a livello globale del clima della Terra (</a:t>
            </a:r>
            <a:r>
              <a:rPr lang="it-IT" altLang="it-IT" sz="2000" dirty="0">
                <a:latin typeface="Times New Roman" panose="02020603050405020304" pitchFamily="18" charset="0"/>
              </a:rPr>
              <a:t>IPCC, 2007</a:t>
            </a:r>
            <a:r>
              <a:rPr lang="it-IT" altLang="it-IT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76824" name="Text Box 24">
            <a:extLst>
              <a:ext uri="{FF2B5EF4-FFF2-40B4-BE49-F238E27FC236}">
                <a16:creationId xmlns:a16="http://schemas.microsoft.com/office/drawing/2014/main" id="{03AE83C6-492C-EB2C-1347-F7C1C4FBE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" y="1522604"/>
            <a:ext cx="864488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302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u="sng" dirty="0">
                <a:latin typeface="Times New Roman" panose="02020603050405020304" pitchFamily="18" charset="0"/>
              </a:rPr>
              <a:t>EFFETTI PRINCIPALI SU:</a:t>
            </a:r>
          </a:p>
          <a:p>
            <a:pPr marL="0" indent="0" algn="ctr"/>
            <a:r>
              <a:rPr lang="it-IT" altLang="it-IT" dirty="0">
                <a:latin typeface="Times New Roman" panose="02020603050405020304" pitchFamily="18" charset="0"/>
              </a:rPr>
              <a:t>Precipitazioni</a:t>
            </a:r>
          </a:p>
          <a:p>
            <a:pPr marL="0" indent="0" algn="ctr"/>
            <a:r>
              <a:rPr lang="it-IT" altLang="it-IT" dirty="0">
                <a:latin typeface="Times New Roman" panose="02020603050405020304" pitchFamily="18" charset="0"/>
              </a:rPr>
              <a:t>Temperatura massima e minima</a:t>
            </a:r>
          </a:p>
        </p:txBody>
      </p:sp>
      <p:sp>
        <p:nvSpPr>
          <p:cNvPr id="72716" name="Text Box 12">
            <a:extLst>
              <a:ext uri="{FF2B5EF4-FFF2-40B4-BE49-F238E27FC236}">
                <a16:creationId xmlns:a16="http://schemas.microsoft.com/office/drawing/2014/main" id="{607DBD9E-0153-7235-0849-04D7600C3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93" y="2924944"/>
            <a:ext cx="8641203" cy="209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it-IT" altLang="it-IT" u="sng" dirty="0"/>
              <a:t>Effetti principali sul settore agricolo</a:t>
            </a:r>
          </a:p>
          <a:p>
            <a:pPr algn="ctr">
              <a:spcBef>
                <a:spcPct val="10000"/>
              </a:spcBef>
            </a:pPr>
            <a:r>
              <a:rPr lang="it-IT" altLang="it-IT" sz="1800" dirty="0"/>
              <a:t>(Lallana et al., 2001; Christensen e Christensen, 2002)</a:t>
            </a:r>
          </a:p>
          <a:p>
            <a:pPr algn="ctr">
              <a:spcBef>
                <a:spcPct val="20000"/>
              </a:spcBef>
            </a:pPr>
            <a:endParaRPr lang="it-IT" altLang="it-IT" dirty="0"/>
          </a:p>
          <a:p>
            <a:pPr algn="ctr">
              <a:spcBef>
                <a:spcPct val="20000"/>
              </a:spcBef>
            </a:pPr>
            <a:r>
              <a:rPr lang="it-IT" altLang="it-IT" dirty="0"/>
              <a:t>Diminuzione della disponibilità di acqua</a:t>
            </a:r>
          </a:p>
          <a:p>
            <a:pPr algn="ctr">
              <a:spcBef>
                <a:spcPct val="20000"/>
              </a:spcBef>
            </a:pPr>
            <a:r>
              <a:rPr lang="it-IT" altLang="it-IT" dirty="0"/>
              <a:t>Incremento della variabilità stagionale della risorsa idrica</a:t>
            </a:r>
          </a:p>
        </p:txBody>
      </p:sp>
      <p:sp>
        <p:nvSpPr>
          <p:cNvPr id="72721" name="AutoShape 17">
            <a:extLst>
              <a:ext uri="{FF2B5EF4-FFF2-40B4-BE49-F238E27FC236}">
                <a16:creationId xmlns:a16="http://schemas.microsoft.com/office/drawing/2014/main" id="{453EF523-FD0F-9D07-6A71-E0367EF27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3737" y="4941416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2722" name="Oval 18">
            <a:extLst>
              <a:ext uri="{FF2B5EF4-FFF2-40B4-BE49-F238E27FC236}">
                <a16:creationId xmlns:a16="http://schemas.microsoft.com/office/drawing/2014/main" id="{835213BD-F063-2110-00A7-454E7D621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016" y="5581650"/>
            <a:ext cx="6265242" cy="635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2719" name="Text Box 15">
            <a:extLst>
              <a:ext uri="{FF2B5EF4-FFF2-40B4-BE49-F238E27FC236}">
                <a16:creationId xmlns:a16="http://schemas.microsoft.com/office/drawing/2014/main" id="{E1BB1EAF-18AE-9812-341D-E04AA1996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7013" y="5661248"/>
            <a:ext cx="62652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/>
              <a:t>INCERTEZZA DELLE DECISIONI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24" grpId="0"/>
      <p:bldP spid="72716" grpId="0"/>
      <p:bldP spid="727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8B4647FF-641E-80BD-7A9E-FBE5C7CBD5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D33B46FF-8779-7973-07AD-23B049B315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0A0BD37B-A80E-4F8E-850D-22A5FF94A5AD}" type="slidenum">
              <a:rPr lang="it-IT" altLang="it-IT" sz="1600"/>
              <a:pPr/>
              <a:t>5</a:t>
            </a:fld>
            <a:endParaRPr lang="it-IT" altLang="it-IT" sz="1600"/>
          </a:p>
        </p:txBody>
      </p:sp>
      <p:sp>
        <p:nvSpPr>
          <p:cNvPr id="74754" name="Line 2">
            <a:extLst>
              <a:ext uri="{FF2B5EF4-FFF2-40B4-BE49-F238E27FC236}">
                <a16:creationId xmlns:a16="http://schemas.microsoft.com/office/drawing/2014/main" id="{DC998001-385A-0416-E4BF-74A3F25EA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4755" name="Line 3">
            <a:extLst>
              <a:ext uri="{FF2B5EF4-FFF2-40B4-BE49-F238E27FC236}">
                <a16:creationId xmlns:a16="http://schemas.microsoft.com/office/drawing/2014/main" id="{F37519D7-3D18-A78C-DF13-3D60DE0F5BC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4756" name="Line 4">
            <a:extLst>
              <a:ext uri="{FF2B5EF4-FFF2-40B4-BE49-F238E27FC236}">
                <a16:creationId xmlns:a16="http://schemas.microsoft.com/office/drawing/2014/main" id="{C59360CA-B125-D062-DC8A-40056C4961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4757" name="Line 5">
            <a:extLst>
              <a:ext uri="{FF2B5EF4-FFF2-40B4-BE49-F238E27FC236}">
                <a16:creationId xmlns:a16="http://schemas.microsoft.com/office/drawing/2014/main" id="{B897FD39-8F54-3145-8E62-D734CE0439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4758" name="Line 6">
            <a:extLst>
              <a:ext uri="{FF2B5EF4-FFF2-40B4-BE49-F238E27FC236}">
                <a16:creationId xmlns:a16="http://schemas.microsoft.com/office/drawing/2014/main" id="{4430E844-D7E0-1006-69B5-8EE93EED56A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4759" name="Line 7">
            <a:extLst>
              <a:ext uri="{FF2B5EF4-FFF2-40B4-BE49-F238E27FC236}">
                <a16:creationId xmlns:a16="http://schemas.microsoft.com/office/drawing/2014/main" id="{CC2A8D85-A0DB-0442-FD0B-06DACA89EF2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4760" name="Text Box 8">
            <a:extLst>
              <a:ext uri="{FF2B5EF4-FFF2-40B4-BE49-F238E27FC236}">
                <a16:creationId xmlns:a16="http://schemas.microsoft.com/office/drawing/2014/main" id="{6C65E4BC-017F-E325-C8AE-817474CA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" y="44450"/>
            <a:ext cx="856931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800" b="1" dirty="0"/>
              <a:t>AREA OGGETTO DI STUDIO</a:t>
            </a:r>
          </a:p>
        </p:txBody>
      </p:sp>
      <p:pic>
        <p:nvPicPr>
          <p:cNvPr id="74763" name="Picture 11">
            <a:extLst>
              <a:ext uri="{FF2B5EF4-FFF2-40B4-BE49-F238E27FC236}">
                <a16:creationId xmlns:a16="http://schemas.microsoft.com/office/drawing/2014/main" id="{88D99D87-8119-610C-FB8B-9BD6AB456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02618"/>
            <a:ext cx="4842864" cy="54061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64" name="Text Box 12">
            <a:extLst>
              <a:ext uri="{FF2B5EF4-FFF2-40B4-BE49-F238E27FC236}">
                <a16:creationId xmlns:a16="http://schemas.microsoft.com/office/drawing/2014/main" id="{9B9985EC-3B4A-80CC-89EE-6C57C07F9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9589" y="955614"/>
            <a:ext cx="3726907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40000"/>
              </a:spcBef>
            </a:pPr>
            <a:r>
              <a:rPr lang="it-IT" altLang="it-IT" sz="2000" dirty="0"/>
              <a:t>Bacini idrografici: </a:t>
            </a:r>
            <a:r>
              <a:rPr lang="it-IT" altLang="it-IT" sz="2000" dirty="0" err="1"/>
              <a:t>Cuga</a:t>
            </a:r>
            <a:r>
              <a:rPr lang="it-IT" altLang="it-IT" sz="2000" dirty="0"/>
              <a:t> e Temo</a:t>
            </a:r>
          </a:p>
          <a:p>
            <a:pPr algn="just">
              <a:spcBef>
                <a:spcPct val="40000"/>
              </a:spcBef>
            </a:pPr>
            <a:endParaRPr lang="it-IT" altLang="it-IT" sz="2000" dirty="0"/>
          </a:p>
          <a:p>
            <a:pPr algn="just">
              <a:spcBef>
                <a:spcPct val="40000"/>
              </a:spcBef>
            </a:pPr>
            <a:r>
              <a:rPr lang="it-IT" altLang="it-IT" sz="2000" dirty="0"/>
              <a:t>SAU totale: 35.000 ha</a:t>
            </a:r>
          </a:p>
          <a:p>
            <a:pPr algn="just">
              <a:spcBef>
                <a:spcPct val="40000"/>
              </a:spcBef>
            </a:pPr>
            <a:endParaRPr lang="it-IT" altLang="it-IT" sz="2000" dirty="0"/>
          </a:p>
          <a:p>
            <a:pPr algn="just">
              <a:spcBef>
                <a:spcPct val="40000"/>
              </a:spcBef>
            </a:pPr>
            <a:r>
              <a:rPr lang="it-IT" altLang="it-IT" sz="2000" dirty="0"/>
              <a:t>SAU consortile: 22.000 ha</a:t>
            </a:r>
          </a:p>
          <a:p>
            <a:pPr algn="just">
              <a:spcBef>
                <a:spcPct val="40000"/>
              </a:spcBef>
            </a:pPr>
            <a:endParaRPr lang="it-IT" altLang="it-IT" sz="2000" dirty="0"/>
          </a:p>
          <a:p>
            <a:pPr algn="just">
              <a:spcBef>
                <a:spcPct val="40000"/>
              </a:spcBef>
            </a:pPr>
            <a:r>
              <a:rPr lang="it-IT" altLang="it-IT" sz="2000" dirty="0"/>
              <a:t>Aziende servite dalla rete: 2.900</a:t>
            </a:r>
          </a:p>
          <a:p>
            <a:pPr algn="just">
              <a:spcBef>
                <a:spcPct val="40000"/>
              </a:spcBef>
            </a:pPr>
            <a:endParaRPr lang="it-IT" altLang="it-IT" sz="2000" dirty="0"/>
          </a:p>
          <a:p>
            <a:pPr algn="just">
              <a:spcBef>
                <a:spcPct val="40000"/>
              </a:spcBef>
            </a:pPr>
            <a:r>
              <a:rPr lang="it-IT" altLang="it-IT" sz="2000" dirty="0"/>
              <a:t>Acqua distribuita per uso irriguo: 30 </a:t>
            </a:r>
            <a:r>
              <a:rPr lang="it-IT" altLang="it-IT" sz="2000" dirty="0" err="1"/>
              <a:t>Mmc</a:t>
            </a:r>
            <a:r>
              <a:rPr lang="it-IT" altLang="it-IT" sz="2000" dirty="0"/>
              <a:t>/anno</a:t>
            </a:r>
          </a:p>
          <a:p>
            <a:pPr algn="just">
              <a:spcBef>
                <a:spcPct val="40000"/>
              </a:spcBef>
            </a:pPr>
            <a:endParaRPr lang="it-IT" altLang="it-IT" sz="2000" dirty="0"/>
          </a:p>
          <a:p>
            <a:pPr algn="just">
              <a:spcBef>
                <a:spcPct val="40000"/>
              </a:spcBef>
            </a:pPr>
            <a:r>
              <a:rPr lang="it-IT" altLang="it-IT" sz="2000" dirty="0"/>
              <a:t>Dati climatici (precipitazioni e temperatura) degli ultimi 43 anni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1E4400F3-CA34-14A8-A722-9657369059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285A174A-AB73-3F82-2A37-19060CB8BA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301A8406-AF56-4E28-A01E-27DAA2C19488}" type="slidenum">
              <a:rPr lang="it-IT" altLang="it-IT" sz="1600"/>
              <a:pPr/>
              <a:t>6</a:t>
            </a:fld>
            <a:endParaRPr lang="it-IT" altLang="it-IT" sz="1600"/>
          </a:p>
        </p:txBody>
      </p:sp>
      <p:sp>
        <p:nvSpPr>
          <p:cNvPr id="78850" name="Line 2">
            <a:extLst>
              <a:ext uri="{FF2B5EF4-FFF2-40B4-BE49-F238E27FC236}">
                <a16:creationId xmlns:a16="http://schemas.microsoft.com/office/drawing/2014/main" id="{64DDCD04-2AE8-AFD1-4A3A-433A487C4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8851" name="Line 3">
            <a:extLst>
              <a:ext uri="{FF2B5EF4-FFF2-40B4-BE49-F238E27FC236}">
                <a16:creationId xmlns:a16="http://schemas.microsoft.com/office/drawing/2014/main" id="{6E5D83B2-B813-9764-F792-177445622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8852" name="Line 4">
            <a:extLst>
              <a:ext uri="{FF2B5EF4-FFF2-40B4-BE49-F238E27FC236}">
                <a16:creationId xmlns:a16="http://schemas.microsoft.com/office/drawing/2014/main" id="{4562E60C-22D3-13D6-5A08-F8FD8310B4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8853" name="Line 5">
            <a:extLst>
              <a:ext uri="{FF2B5EF4-FFF2-40B4-BE49-F238E27FC236}">
                <a16:creationId xmlns:a16="http://schemas.microsoft.com/office/drawing/2014/main" id="{778F002D-B390-B74F-9DEC-03D4CC0F42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8854" name="Line 6">
            <a:extLst>
              <a:ext uri="{FF2B5EF4-FFF2-40B4-BE49-F238E27FC236}">
                <a16:creationId xmlns:a16="http://schemas.microsoft.com/office/drawing/2014/main" id="{F9C4645A-2988-2D14-90AF-E1C11B54BDD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8855" name="Line 7">
            <a:extLst>
              <a:ext uri="{FF2B5EF4-FFF2-40B4-BE49-F238E27FC236}">
                <a16:creationId xmlns:a16="http://schemas.microsoft.com/office/drawing/2014/main" id="{8AB69FB3-4184-1B57-B04F-27BCF221198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F78C5C70-9734-DDF5-F76B-CC49321A5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COMPONENTI CLIMATICHE</a:t>
            </a:r>
          </a:p>
        </p:txBody>
      </p:sp>
      <p:sp>
        <p:nvSpPr>
          <p:cNvPr id="78857" name="Text Box 9">
            <a:extLst>
              <a:ext uri="{FF2B5EF4-FFF2-40B4-BE49-F238E27FC236}">
                <a16:creationId xmlns:a16="http://schemas.microsoft.com/office/drawing/2014/main" id="{2BB837A3-9034-CDFB-0697-188FE9DC9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765175"/>
            <a:ext cx="8748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FF0000"/>
                </a:solidFill>
              </a:rPr>
              <a:t>PRECIPITAZIONI</a:t>
            </a:r>
          </a:p>
        </p:txBody>
      </p:sp>
      <p:sp>
        <p:nvSpPr>
          <p:cNvPr id="78863" name="Text Box 15">
            <a:extLst>
              <a:ext uri="{FF2B5EF4-FFF2-40B4-BE49-F238E27FC236}">
                <a16:creationId xmlns:a16="http://schemas.microsoft.com/office/drawing/2014/main" id="{6D9228D8-4BC4-5CAD-FD6A-8F40B0707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949950"/>
            <a:ext cx="8424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/>
              <a:t>Y = - 0,0381X + 55,65    </a:t>
            </a:r>
            <a:r>
              <a:rPr lang="it-IT" altLang="it-IT" b="1">
                <a:solidFill>
                  <a:srgbClr val="FF0000"/>
                </a:solidFill>
              </a:rPr>
              <a:t>(- 20 mm)</a:t>
            </a:r>
          </a:p>
        </p:txBody>
      </p:sp>
      <p:pic>
        <p:nvPicPr>
          <p:cNvPr id="78864" name="Picture 16">
            <a:extLst>
              <a:ext uri="{FF2B5EF4-FFF2-40B4-BE49-F238E27FC236}">
                <a16:creationId xmlns:a16="http://schemas.microsoft.com/office/drawing/2014/main" id="{FCB1C382-4CF8-4936-CA4A-2121617AE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25538"/>
            <a:ext cx="8675687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1D6C07F0-CEAC-1995-C9B0-41C9510025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0D4597DD-FA29-BC81-2F98-D072948E81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151C623F-76B7-495B-8DA0-03DDE7F7AD04}" type="slidenum">
              <a:rPr lang="it-IT" altLang="it-IT" sz="1600"/>
              <a:pPr/>
              <a:t>7</a:t>
            </a:fld>
            <a:endParaRPr lang="it-IT" altLang="it-IT" sz="1600"/>
          </a:p>
        </p:txBody>
      </p:sp>
      <p:sp>
        <p:nvSpPr>
          <p:cNvPr id="140290" name="Line 2">
            <a:extLst>
              <a:ext uri="{FF2B5EF4-FFF2-40B4-BE49-F238E27FC236}">
                <a16:creationId xmlns:a16="http://schemas.microsoft.com/office/drawing/2014/main" id="{1B80FCC6-BAF1-3840-8254-BB1C671AF12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0291" name="Line 3">
            <a:extLst>
              <a:ext uri="{FF2B5EF4-FFF2-40B4-BE49-F238E27FC236}">
                <a16:creationId xmlns:a16="http://schemas.microsoft.com/office/drawing/2014/main" id="{E4101663-35C2-653D-DA58-C7E5343E65A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0292" name="Line 4">
            <a:extLst>
              <a:ext uri="{FF2B5EF4-FFF2-40B4-BE49-F238E27FC236}">
                <a16:creationId xmlns:a16="http://schemas.microsoft.com/office/drawing/2014/main" id="{85F835DD-4011-E4FA-9E8D-DEADEB3A87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0293" name="Line 5">
            <a:extLst>
              <a:ext uri="{FF2B5EF4-FFF2-40B4-BE49-F238E27FC236}">
                <a16:creationId xmlns:a16="http://schemas.microsoft.com/office/drawing/2014/main" id="{013E6A53-4BC1-3381-C68E-75AD0A76EBB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0294" name="Line 6">
            <a:extLst>
              <a:ext uri="{FF2B5EF4-FFF2-40B4-BE49-F238E27FC236}">
                <a16:creationId xmlns:a16="http://schemas.microsoft.com/office/drawing/2014/main" id="{D6291445-0AB7-AA2A-9DFB-EBF82C6A3E8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0295" name="Line 7">
            <a:extLst>
              <a:ext uri="{FF2B5EF4-FFF2-40B4-BE49-F238E27FC236}">
                <a16:creationId xmlns:a16="http://schemas.microsoft.com/office/drawing/2014/main" id="{C287F917-E828-8932-8626-51CD59A21D7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0296" name="Text Box 8">
            <a:extLst>
              <a:ext uri="{FF2B5EF4-FFF2-40B4-BE49-F238E27FC236}">
                <a16:creationId xmlns:a16="http://schemas.microsoft.com/office/drawing/2014/main" id="{8B650505-9273-204E-6E35-EAE3B8BF5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COMPONENTI CLIMATICHE</a:t>
            </a:r>
          </a:p>
        </p:txBody>
      </p:sp>
      <p:sp>
        <p:nvSpPr>
          <p:cNvPr id="140297" name="Text Box 9">
            <a:extLst>
              <a:ext uri="{FF2B5EF4-FFF2-40B4-BE49-F238E27FC236}">
                <a16:creationId xmlns:a16="http://schemas.microsoft.com/office/drawing/2014/main" id="{C509EDD4-62FD-1F70-05B4-ABD4FFC25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765175"/>
            <a:ext cx="8748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FF0000"/>
                </a:solidFill>
              </a:rPr>
              <a:t>TEMPERATURE MEDIE</a:t>
            </a:r>
          </a:p>
        </p:txBody>
      </p:sp>
      <p:sp>
        <p:nvSpPr>
          <p:cNvPr id="140298" name="Text Box 10">
            <a:extLst>
              <a:ext uri="{FF2B5EF4-FFF2-40B4-BE49-F238E27FC236}">
                <a16:creationId xmlns:a16="http://schemas.microsoft.com/office/drawing/2014/main" id="{2929683D-EA25-6DF3-70A2-7692541F9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949950"/>
            <a:ext cx="8424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/>
              <a:t>Y = 0,0012X + 15,72    </a:t>
            </a:r>
            <a:r>
              <a:rPr lang="it-IT" altLang="it-IT" b="1">
                <a:solidFill>
                  <a:srgbClr val="FF0000"/>
                </a:solidFill>
              </a:rPr>
              <a:t>(+ 0,62 °C)</a:t>
            </a:r>
          </a:p>
        </p:txBody>
      </p:sp>
      <p:pic>
        <p:nvPicPr>
          <p:cNvPr id="140300" name="Picture 12">
            <a:extLst>
              <a:ext uri="{FF2B5EF4-FFF2-40B4-BE49-F238E27FC236}">
                <a16:creationId xmlns:a16="http://schemas.microsoft.com/office/drawing/2014/main" id="{7A5ADE91-66FC-6A76-0F72-0A7551DA938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25538"/>
            <a:ext cx="8340725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E4CAB9B0-75B8-5B23-8518-84EDE6F4D7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7D1BBC1B-F071-AECC-FC8A-ACF7A8BDD1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0CA03019-ABF2-4BD4-B690-008AC457DCB6}" type="slidenum">
              <a:rPr lang="it-IT" altLang="it-IT" sz="1600"/>
              <a:pPr/>
              <a:t>8</a:t>
            </a:fld>
            <a:endParaRPr lang="it-IT" altLang="it-IT" sz="1600"/>
          </a:p>
        </p:txBody>
      </p:sp>
      <p:sp>
        <p:nvSpPr>
          <p:cNvPr id="144386" name="Line 2">
            <a:extLst>
              <a:ext uri="{FF2B5EF4-FFF2-40B4-BE49-F238E27FC236}">
                <a16:creationId xmlns:a16="http://schemas.microsoft.com/office/drawing/2014/main" id="{EFF4298C-7219-3AD6-FC27-13E9855327B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4387" name="Line 3">
            <a:extLst>
              <a:ext uri="{FF2B5EF4-FFF2-40B4-BE49-F238E27FC236}">
                <a16:creationId xmlns:a16="http://schemas.microsoft.com/office/drawing/2014/main" id="{1442005C-6663-DF90-117B-537CD67F669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4388" name="Line 4">
            <a:extLst>
              <a:ext uri="{FF2B5EF4-FFF2-40B4-BE49-F238E27FC236}">
                <a16:creationId xmlns:a16="http://schemas.microsoft.com/office/drawing/2014/main" id="{FC723A66-8D06-3013-8F8B-92EE116202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4389" name="Line 5">
            <a:extLst>
              <a:ext uri="{FF2B5EF4-FFF2-40B4-BE49-F238E27FC236}">
                <a16:creationId xmlns:a16="http://schemas.microsoft.com/office/drawing/2014/main" id="{134019F2-BB20-CC85-4AB5-CE8BE98E68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4390" name="Line 6">
            <a:extLst>
              <a:ext uri="{FF2B5EF4-FFF2-40B4-BE49-F238E27FC236}">
                <a16:creationId xmlns:a16="http://schemas.microsoft.com/office/drawing/2014/main" id="{25DC786F-3260-1821-D7D1-BD895FCD72D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4391" name="Line 7">
            <a:extLst>
              <a:ext uri="{FF2B5EF4-FFF2-40B4-BE49-F238E27FC236}">
                <a16:creationId xmlns:a16="http://schemas.microsoft.com/office/drawing/2014/main" id="{848C4D69-F88E-72B4-7AFA-274AD7B3E2A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4392" name="Text Box 8">
            <a:extLst>
              <a:ext uri="{FF2B5EF4-FFF2-40B4-BE49-F238E27FC236}">
                <a16:creationId xmlns:a16="http://schemas.microsoft.com/office/drawing/2014/main" id="{29850289-D595-93D2-147A-229280599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COMPONENTI CLIMATICHE</a:t>
            </a:r>
          </a:p>
        </p:txBody>
      </p:sp>
      <p:sp>
        <p:nvSpPr>
          <p:cNvPr id="144393" name="Text Box 9">
            <a:extLst>
              <a:ext uri="{FF2B5EF4-FFF2-40B4-BE49-F238E27FC236}">
                <a16:creationId xmlns:a16="http://schemas.microsoft.com/office/drawing/2014/main" id="{2654FF4E-2676-B1E4-DCE0-CF052E095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765175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FF0000"/>
                </a:solidFill>
              </a:rPr>
              <a:t>RISORSA IDRICA</a:t>
            </a:r>
          </a:p>
        </p:txBody>
      </p:sp>
      <p:pic>
        <p:nvPicPr>
          <p:cNvPr id="144395" name="Picture 11">
            <a:extLst>
              <a:ext uri="{FF2B5EF4-FFF2-40B4-BE49-F238E27FC236}">
                <a16:creationId xmlns:a16="http://schemas.microsoft.com/office/drawing/2014/main" id="{94AA946C-4BA2-FA41-5666-5FD923555C3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28713"/>
            <a:ext cx="8820150" cy="482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96" name="Text Box 12">
            <a:extLst>
              <a:ext uri="{FF2B5EF4-FFF2-40B4-BE49-F238E27FC236}">
                <a16:creationId xmlns:a16="http://schemas.microsoft.com/office/drawing/2014/main" id="{C0B8F415-A142-31C8-E46B-3F2E8C3F6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984875"/>
            <a:ext cx="86756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/>
              <a:t>Acqua distribuita dal Consorzio = 60% dell’acqua disponibile a livello di bacino </a:t>
            </a:r>
          </a:p>
        </p:txBody>
      </p:sp>
      <p:sp>
        <p:nvSpPr>
          <p:cNvPr id="144398" name="Text Box 14">
            <a:extLst>
              <a:ext uri="{FF2B5EF4-FFF2-40B4-BE49-F238E27FC236}">
                <a16:creationId xmlns:a16="http://schemas.microsoft.com/office/drawing/2014/main" id="{DBC0F7FB-7BBA-7F7B-68F7-65F317DF1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5013325"/>
            <a:ext cx="1871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- 21 MILmc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6865159-9159-78EB-BA1D-4D5674BD5CE6}"/>
              </a:ext>
            </a:extLst>
          </p:cNvPr>
          <p:cNvSpPr txBox="1"/>
          <p:nvPr/>
        </p:nvSpPr>
        <p:spPr>
          <a:xfrm>
            <a:off x="1047751" y="5575398"/>
            <a:ext cx="791686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/>
              <a:t>2011       2012       2013       2014       2015        2016      2017       2018       2019       2020        2021      2022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BFE751F8-5D7D-DFFD-9CB7-16A7EBD572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340E4A7B-8427-6876-86CB-E76AA5FC5E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15BA3F33-B288-4571-8875-7BE33FFA0FA6}" type="slidenum">
              <a:rPr lang="it-IT" altLang="it-IT" sz="1600"/>
              <a:pPr/>
              <a:t>9</a:t>
            </a:fld>
            <a:endParaRPr lang="it-IT" altLang="it-IT" sz="1600"/>
          </a:p>
        </p:txBody>
      </p:sp>
      <p:sp>
        <p:nvSpPr>
          <p:cNvPr id="136194" name="Line 2">
            <a:extLst>
              <a:ext uri="{FF2B5EF4-FFF2-40B4-BE49-F238E27FC236}">
                <a16:creationId xmlns:a16="http://schemas.microsoft.com/office/drawing/2014/main" id="{6AC5705A-1A86-0EA6-1966-DCBE68C099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6195" name="Line 3">
            <a:extLst>
              <a:ext uri="{FF2B5EF4-FFF2-40B4-BE49-F238E27FC236}">
                <a16:creationId xmlns:a16="http://schemas.microsoft.com/office/drawing/2014/main" id="{EC82941C-7475-32B2-C89D-30D027594CC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6196" name="Line 4">
            <a:extLst>
              <a:ext uri="{FF2B5EF4-FFF2-40B4-BE49-F238E27FC236}">
                <a16:creationId xmlns:a16="http://schemas.microsoft.com/office/drawing/2014/main" id="{3C5B5B22-C0EA-7289-6075-F5A4DB835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6197" name="Line 5">
            <a:extLst>
              <a:ext uri="{FF2B5EF4-FFF2-40B4-BE49-F238E27FC236}">
                <a16:creationId xmlns:a16="http://schemas.microsoft.com/office/drawing/2014/main" id="{D91301F0-FD70-57F7-E210-D0DAC12785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6198" name="Line 6">
            <a:extLst>
              <a:ext uri="{FF2B5EF4-FFF2-40B4-BE49-F238E27FC236}">
                <a16:creationId xmlns:a16="http://schemas.microsoft.com/office/drawing/2014/main" id="{6FE01A10-1124-5228-4053-410C29315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6199" name="Line 7">
            <a:extLst>
              <a:ext uri="{FF2B5EF4-FFF2-40B4-BE49-F238E27FC236}">
                <a16:creationId xmlns:a16="http://schemas.microsoft.com/office/drawing/2014/main" id="{321D2B20-A265-AF45-B21A-347A03A5EBE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6200" name="Text Box 8">
            <a:extLst>
              <a:ext uri="{FF2B5EF4-FFF2-40B4-BE49-F238E27FC236}">
                <a16:creationId xmlns:a16="http://schemas.microsoft.com/office/drawing/2014/main" id="{FE733B83-00FA-91C7-F706-C7923C6D7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COMPONENTI CLIMATICHE</a:t>
            </a:r>
          </a:p>
        </p:txBody>
      </p:sp>
      <p:sp>
        <p:nvSpPr>
          <p:cNvPr id="136201" name="Text Box 9">
            <a:extLst>
              <a:ext uri="{FF2B5EF4-FFF2-40B4-BE49-F238E27FC236}">
                <a16:creationId xmlns:a16="http://schemas.microsoft.com/office/drawing/2014/main" id="{B35F3DFC-F1C2-8B59-0E30-1398689B9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908050"/>
            <a:ext cx="882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COMPONENTI CLIMATICHE</a:t>
            </a:r>
          </a:p>
        </p:txBody>
      </p:sp>
      <p:sp>
        <p:nvSpPr>
          <p:cNvPr id="136204" name="Text Box 12">
            <a:extLst>
              <a:ext uri="{FF2B5EF4-FFF2-40B4-BE49-F238E27FC236}">
                <a16:creationId xmlns:a16="http://schemas.microsoft.com/office/drawing/2014/main" id="{A09FDDF0-D69F-A4B8-3F3E-34CC617BB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557338"/>
            <a:ext cx="8748712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7800" indent="-177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Analisi serie storiche (</a:t>
            </a:r>
            <a:r>
              <a:rPr lang="it-IT" altLang="it-IT" sz="2000" dirty="0">
                <a:latin typeface="Times New Roman" panose="02020603050405020304" pitchFamily="18" charset="0"/>
              </a:rPr>
              <a:t>Dati UCEA</a:t>
            </a:r>
            <a:r>
              <a:rPr lang="it-IT" altLang="it-IT" dirty="0">
                <a:latin typeface="Times New Roman" panose="02020603050405020304" pitchFamily="18" charset="0"/>
              </a:rPr>
              <a:t>):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it-IT" altLang="it-IT" dirty="0">
                <a:latin typeface="Times New Roman" panose="02020603050405020304" pitchFamily="18" charset="0"/>
              </a:rPr>
              <a:t> Precipitazioni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it-IT" altLang="it-IT" dirty="0">
                <a:latin typeface="Times New Roman" panose="02020603050405020304" pitchFamily="18" charset="0"/>
              </a:rPr>
              <a:t> Temperature medie</a:t>
            </a:r>
          </a:p>
          <a:p>
            <a:endParaRPr lang="it-IT" altLang="it-IT" dirty="0">
              <a:latin typeface="Times New Roman" panose="02020603050405020304" pitchFamily="18" charset="0"/>
            </a:endParaRPr>
          </a:p>
          <a:p>
            <a:pPr algn="ctr"/>
            <a:r>
              <a:rPr lang="it-IT" altLang="it-IT" dirty="0">
                <a:latin typeface="Times New Roman" panose="02020603050405020304" pitchFamily="18" charset="0"/>
              </a:rPr>
              <a:t>X = T * S * C * ε</a:t>
            </a:r>
          </a:p>
          <a:p>
            <a:endParaRPr lang="it-IT" altLang="it-IT" dirty="0">
              <a:latin typeface="Times New Roman" panose="02020603050405020304" pitchFamily="18" charset="0"/>
            </a:endParaRPr>
          </a:p>
          <a:p>
            <a:r>
              <a:rPr lang="it-IT" altLang="it-IT" dirty="0">
                <a:latin typeface="Times New Roman" panose="02020603050405020304" pitchFamily="18" charset="0"/>
              </a:rPr>
              <a:t>X: serie osservata</a:t>
            </a:r>
          </a:p>
          <a:p>
            <a:r>
              <a:rPr lang="it-IT" altLang="it-IT" dirty="0">
                <a:latin typeface="Times New Roman" panose="02020603050405020304" pitchFamily="18" charset="0"/>
              </a:rPr>
              <a:t>T: Trend</a:t>
            </a:r>
          </a:p>
          <a:p>
            <a:r>
              <a:rPr lang="it-IT" altLang="it-IT" dirty="0">
                <a:latin typeface="Times New Roman" panose="02020603050405020304" pitchFamily="18" charset="0"/>
              </a:rPr>
              <a:t>S: Stagionalità</a:t>
            </a:r>
          </a:p>
          <a:p>
            <a:r>
              <a:rPr lang="it-IT" altLang="it-IT" dirty="0">
                <a:latin typeface="Times New Roman" panose="02020603050405020304" pitchFamily="18" charset="0"/>
              </a:rPr>
              <a:t>C: Ciclo (trascurato)</a:t>
            </a:r>
          </a:p>
          <a:p>
            <a:endParaRPr lang="it-IT" altLang="it-IT" sz="1200" dirty="0">
              <a:latin typeface="Times New Roman" panose="02020603050405020304" pitchFamily="18" charset="0"/>
            </a:endParaRPr>
          </a:p>
          <a:p>
            <a:r>
              <a:rPr lang="it-IT" altLang="it-IT" dirty="0">
                <a:latin typeface="Times New Roman" panose="02020603050405020304" pitchFamily="18" charset="0"/>
              </a:rPr>
              <a:t>ε: Residui. Permettono di considerare la variabilità dei fenomeni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09E554F-C01B-55C1-9F60-4CA837DE4022}"/>
              </a:ext>
            </a:extLst>
          </p:cNvPr>
          <p:cNvSpPr/>
          <p:nvPr/>
        </p:nvSpPr>
        <p:spPr>
          <a:xfrm>
            <a:off x="395288" y="5737226"/>
            <a:ext cx="8065142" cy="5708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6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6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6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6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62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62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62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62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62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62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7B296443-2D95-F506-7E4A-B4D9332DC0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22BEC879-6075-585D-78DA-2206930F0C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1A126E21-81B0-4EAA-8615-8406456D74DB}" type="slidenum">
              <a:rPr lang="it-IT" altLang="it-IT" sz="1600"/>
              <a:pPr/>
              <a:t>10</a:t>
            </a:fld>
            <a:endParaRPr lang="it-IT" altLang="it-IT" sz="1600"/>
          </a:p>
        </p:txBody>
      </p:sp>
      <p:sp>
        <p:nvSpPr>
          <p:cNvPr id="138242" name="Line 2">
            <a:extLst>
              <a:ext uri="{FF2B5EF4-FFF2-40B4-BE49-F238E27FC236}">
                <a16:creationId xmlns:a16="http://schemas.microsoft.com/office/drawing/2014/main" id="{EA29F60A-9B63-91D0-3612-ADA143B0530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8243" name="Line 3">
            <a:extLst>
              <a:ext uri="{FF2B5EF4-FFF2-40B4-BE49-F238E27FC236}">
                <a16:creationId xmlns:a16="http://schemas.microsoft.com/office/drawing/2014/main" id="{16DBD3AB-6921-D161-C3FA-8543E1F8C27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8244" name="Line 4">
            <a:extLst>
              <a:ext uri="{FF2B5EF4-FFF2-40B4-BE49-F238E27FC236}">
                <a16:creationId xmlns:a16="http://schemas.microsoft.com/office/drawing/2014/main" id="{6CC1099E-A96A-2624-EF6A-487CAF1354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8245" name="Line 5">
            <a:extLst>
              <a:ext uri="{FF2B5EF4-FFF2-40B4-BE49-F238E27FC236}">
                <a16:creationId xmlns:a16="http://schemas.microsoft.com/office/drawing/2014/main" id="{5FDE973A-91C5-2DFC-D483-F7C063C5C42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8246" name="Line 6">
            <a:extLst>
              <a:ext uri="{FF2B5EF4-FFF2-40B4-BE49-F238E27FC236}">
                <a16:creationId xmlns:a16="http://schemas.microsoft.com/office/drawing/2014/main" id="{DEC7B215-BA9A-F8DC-CE32-1ACDED1CF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8247" name="Line 7">
            <a:extLst>
              <a:ext uri="{FF2B5EF4-FFF2-40B4-BE49-F238E27FC236}">
                <a16:creationId xmlns:a16="http://schemas.microsoft.com/office/drawing/2014/main" id="{700A50E3-8434-DAF7-3DBA-450D97540D4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8248" name="Text Box 8">
            <a:extLst>
              <a:ext uri="{FF2B5EF4-FFF2-40B4-BE49-F238E27FC236}">
                <a16:creationId xmlns:a16="http://schemas.microsoft.com/office/drawing/2014/main" id="{4FC5F83D-BE1B-7C07-3876-6A45BC05B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COMPONENTI CLIMATICHE</a:t>
            </a:r>
          </a:p>
        </p:txBody>
      </p:sp>
      <p:sp>
        <p:nvSpPr>
          <p:cNvPr id="138249" name="Text Box 9">
            <a:extLst>
              <a:ext uri="{FF2B5EF4-FFF2-40B4-BE49-F238E27FC236}">
                <a16:creationId xmlns:a16="http://schemas.microsoft.com/office/drawing/2014/main" id="{C433E6CD-C6BB-4F0B-BAF6-164BFA8A8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765175"/>
            <a:ext cx="8748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FF0000"/>
                </a:solidFill>
              </a:rPr>
              <a:t>PRECIPITAZIONI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F1E9C4C-79A7-D68C-D3E3-BA0FB0052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64" y="1365248"/>
            <a:ext cx="8551514" cy="46831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0FE25026-329D-F190-CF90-4B868D8B8D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167CA80E-3737-A97C-2753-BF2542040A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2F9C8179-B10D-46D3-A868-BB4DD11DEF49}" type="slidenum">
              <a:rPr lang="it-IT" altLang="it-IT" sz="1600"/>
              <a:pPr/>
              <a:t>11</a:t>
            </a:fld>
            <a:endParaRPr lang="it-IT" altLang="it-IT" sz="1600"/>
          </a:p>
        </p:txBody>
      </p:sp>
      <p:sp>
        <p:nvSpPr>
          <p:cNvPr id="142338" name="Line 2">
            <a:extLst>
              <a:ext uri="{FF2B5EF4-FFF2-40B4-BE49-F238E27FC236}">
                <a16:creationId xmlns:a16="http://schemas.microsoft.com/office/drawing/2014/main" id="{4A422472-8A94-4541-D389-EBC100B3A7F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39" name="Line 3">
            <a:extLst>
              <a:ext uri="{FF2B5EF4-FFF2-40B4-BE49-F238E27FC236}">
                <a16:creationId xmlns:a16="http://schemas.microsoft.com/office/drawing/2014/main" id="{2E7F78A6-935A-9C5B-AEF5-6D467EB9A9C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0" name="Line 4">
            <a:extLst>
              <a:ext uri="{FF2B5EF4-FFF2-40B4-BE49-F238E27FC236}">
                <a16:creationId xmlns:a16="http://schemas.microsoft.com/office/drawing/2014/main" id="{864F2D9F-2780-EE96-5C2F-7B57B52E2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1" name="Line 5">
            <a:extLst>
              <a:ext uri="{FF2B5EF4-FFF2-40B4-BE49-F238E27FC236}">
                <a16:creationId xmlns:a16="http://schemas.microsoft.com/office/drawing/2014/main" id="{DEA93A92-AB9C-C1BF-A24A-E6AC55B798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2" name="Line 6">
            <a:extLst>
              <a:ext uri="{FF2B5EF4-FFF2-40B4-BE49-F238E27FC236}">
                <a16:creationId xmlns:a16="http://schemas.microsoft.com/office/drawing/2014/main" id="{740AE757-3E27-FC79-04F1-98F4CCD6B50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3" name="Line 7">
            <a:extLst>
              <a:ext uri="{FF2B5EF4-FFF2-40B4-BE49-F238E27FC236}">
                <a16:creationId xmlns:a16="http://schemas.microsoft.com/office/drawing/2014/main" id="{F5A6B417-BED6-4ABF-F8FF-27AA3304B8E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4" name="Text Box 8">
            <a:extLst>
              <a:ext uri="{FF2B5EF4-FFF2-40B4-BE49-F238E27FC236}">
                <a16:creationId xmlns:a16="http://schemas.microsoft.com/office/drawing/2014/main" id="{FB599882-22FB-B125-73D0-4297EA15E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COMPONENTI CLIMATICHE</a:t>
            </a:r>
          </a:p>
        </p:txBody>
      </p:sp>
      <p:sp>
        <p:nvSpPr>
          <p:cNvPr id="142345" name="Text Box 9">
            <a:extLst>
              <a:ext uri="{FF2B5EF4-FFF2-40B4-BE49-F238E27FC236}">
                <a16:creationId xmlns:a16="http://schemas.microsoft.com/office/drawing/2014/main" id="{A9E1C150-8126-D9CC-119F-41FDA6DDC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765175"/>
            <a:ext cx="8748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FF0000"/>
                </a:solidFill>
              </a:rPr>
              <a:t>TEMPERATURE MEDIE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F809175-71F6-67FB-EB04-F294A1E19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92" y="1236441"/>
            <a:ext cx="8583950" cy="48119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0FE25026-329D-F190-CF90-4B868D8B8D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167CA80E-3737-A97C-2753-BF2542040A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2F9C8179-B10D-46D3-A868-BB4DD11DEF49}" type="slidenum">
              <a:rPr lang="it-IT" altLang="it-IT" sz="1600"/>
              <a:pPr/>
              <a:t>12</a:t>
            </a:fld>
            <a:endParaRPr lang="it-IT" altLang="it-IT" sz="1600"/>
          </a:p>
        </p:txBody>
      </p:sp>
      <p:sp>
        <p:nvSpPr>
          <p:cNvPr id="142338" name="Line 2">
            <a:extLst>
              <a:ext uri="{FF2B5EF4-FFF2-40B4-BE49-F238E27FC236}">
                <a16:creationId xmlns:a16="http://schemas.microsoft.com/office/drawing/2014/main" id="{4A422472-8A94-4541-D389-EBC100B3A7F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39" name="Line 3">
            <a:extLst>
              <a:ext uri="{FF2B5EF4-FFF2-40B4-BE49-F238E27FC236}">
                <a16:creationId xmlns:a16="http://schemas.microsoft.com/office/drawing/2014/main" id="{2E7F78A6-935A-9C5B-AEF5-6D467EB9A9C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0" name="Line 4">
            <a:extLst>
              <a:ext uri="{FF2B5EF4-FFF2-40B4-BE49-F238E27FC236}">
                <a16:creationId xmlns:a16="http://schemas.microsoft.com/office/drawing/2014/main" id="{864F2D9F-2780-EE96-5C2F-7B57B52E2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1" name="Line 5">
            <a:extLst>
              <a:ext uri="{FF2B5EF4-FFF2-40B4-BE49-F238E27FC236}">
                <a16:creationId xmlns:a16="http://schemas.microsoft.com/office/drawing/2014/main" id="{DEA93A92-AB9C-C1BF-A24A-E6AC55B798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2" name="Line 6">
            <a:extLst>
              <a:ext uri="{FF2B5EF4-FFF2-40B4-BE49-F238E27FC236}">
                <a16:creationId xmlns:a16="http://schemas.microsoft.com/office/drawing/2014/main" id="{740AE757-3E27-FC79-04F1-98F4CCD6B50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3" name="Line 7">
            <a:extLst>
              <a:ext uri="{FF2B5EF4-FFF2-40B4-BE49-F238E27FC236}">
                <a16:creationId xmlns:a16="http://schemas.microsoft.com/office/drawing/2014/main" id="{F5A6B417-BED6-4ABF-F8FF-27AA3304B8E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2344" name="Text Box 8">
            <a:extLst>
              <a:ext uri="{FF2B5EF4-FFF2-40B4-BE49-F238E27FC236}">
                <a16:creationId xmlns:a16="http://schemas.microsoft.com/office/drawing/2014/main" id="{FB599882-22FB-B125-73D0-4297EA15E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COMPONENTI CLIMATICHE</a:t>
            </a:r>
          </a:p>
        </p:txBody>
      </p:sp>
      <p:sp>
        <p:nvSpPr>
          <p:cNvPr id="142345" name="Text Box 9">
            <a:extLst>
              <a:ext uri="{FF2B5EF4-FFF2-40B4-BE49-F238E27FC236}">
                <a16:creationId xmlns:a16="http://schemas.microsoft.com/office/drawing/2014/main" id="{A9E1C150-8126-D9CC-119F-41FDA6DDC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865" y="1601105"/>
            <a:ext cx="8644628" cy="3697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it-IT" altLang="it-IT" sz="3200" b="1" dirty="0">
                <a:solidFill>
                  <a:srgbClr val="FF0000"/>
                </a:solidFill>
              </a:rPr>
              <a:t>LA VARIABILITA’ DELLE COMPONENTI CLIMATICHE GENERA INCERTEZZA NELLE SCELTE DEGLI AGRICOLTORI SULLA DISPONIBILITA’ DI ACQUA PER L’IRRIGAZIONE</a:t>
            </a:r>
          </a:p>
        </p:txBody>
      </p:sp>
    </p:spTree>
    <p:extLst>
      <p:ext uri="{BB962C8B-B14F-4D97-AF65-F5344CB8AC3E}">
        <p14:creationId xmlns:p14="http://schemas.microsoft.com/office/powerpoint/2010/main" val="1092738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733D13B5-167B-C7AD-586C-B32BA1BCAE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1BAEB71E-A654-3934-0522-04557392A6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F7889A5D-D64F-47C9-A040-671BC6DDDA5F}" type="slidenum">
              <a:rPr lang="it-IT" altLang="it-IT" sz="1600"/>
              <a:pPr/>
              <a:t>13</a:t>
            </a:fld>
            <a:endParaRPr lang="it-IT" altLang="it-IT" sz="1600"/>
          </a:p>
        </p:txBody>
      </p:sp>
      <p:sp>
        <p:nvSpPr>
          <p:cNvPr id="182274" name="Line 2">
            <a:extLst>
              <a:ext uri="{FF2B5EF4-FFF2-40B4-BE49-F238E27FC236}">
                <a16:creationId xmlns:a16="http://schemas.microsoft.com/office/drawing/2014/main" id="{8EDAA2AC-C1DC-2141-F22A-A6DF0FC39A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2275" name="Line 3">
            <a:extLst>
              <a:ext uri="{FF2B5EF4-FFF2-40B4-BE49-F238E27FC236}">
                <a16:creationId xmlns:a16="http://schemas.microsoft.com/office/drawing/2014/main" id="{9AFF78C6-6C4C-045D-56C9-BB092D488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2276" name="Line 4">
            <a:extLst>
              <a:ext uri="{FF2B5EF4-FFF2-40B4-BE49-F238E27FC236}">
                <a16:creationId xmlns:a16="http://schemas.microsoft.com/office/drawing/2014/main" id="{12B8DB3D-65B9-1865-F693-FD66C69C6C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2277" name="Line 5">
            <a:extLst>
              <a:ext uri="{FF2B5EF4-FFF2-40B4-BE49-F238E27FC236}">
                <a16:creationId xmlns:a16="http://schemas.microsoft.com/office/drawing/2014/main" id="{131B14E3-3C9B-BF05-CA95-D6C5961C20D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2278" name="Line 6">
            <a:extLst>
              <a:ext uri="{FF2B5EF4-FFF2-40B4-BE49-F238E27FC236}">
                <a16:creationId xmlns:a16="http://schemas.microsoft.com/office/drawing/2014/main" id="{149D89B6-4DCD-2836-9A14-4C24C21A9F8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2279" name="Line 7">
            <a:extLst>
              <a:ext uri="{FF2B5EF4-FFF2-40B4-BE49-F238E27FC236}">
                <a16:creationId xmlns:a16="http://schemas.microsoft.com/office/drawing/2014/main" id="{E0A9CF52-6C62-4D22-8E8C-214B4D22D85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2280" name="Text Box 8">
            <a:extLst>
              <a:ext uri="{FF2B5EF4-FFF2-40B4-BE49-F238E27FC236}">
                <a16:creationId xmlns:a16="http://schemas.microsoft.com/office/drawing/2014/main" id="{11F9E44B-DDDC-2953-3D4B-BF6639472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 dirty="0"/>
              <a:t>IDENTIFICAZIONE DEL MODELLO ECONOMICO</a:t>
            </a:r>
          </a:p>
        </p:txBody>
      </p:sp>
      <p:sp>
        <p:nvSpPr>
          <p:cNvPr id="182282" name="Text Box 10">
            <a:extLst>
              <a:ext uri="{FF2B5EF4-FFF2-40B4-BE49-F238E27FC236}">
                <a16:creationId xmlns:a16="http://schemas.microsoft.com/office/drawing/2014/main" id="{3858319D-1F82-5B94-9EB8-35723BE8D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387475"/>
            <a:ext cx="763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altLang="it-IT"/>
          </a:p>
        </p:txBody>
      </p:sp>
      <p:sp>
        <p:nvSpPr>
          <p:cNvPr id="182283" name="Text Box 11">
            <a:extLst>
              <a:ext uri="{FF2B5EF4-FFF2-40B4-BE49-F238E27FC236}">
                <a16:creationId xmlns:a16="http://schemas.microsoft.com/office/drawing/2014/main" id="{A4EBAB09-BB31-5154-9F8A-5AE6E2590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429" y="1008856"/>
            <a:ext cx="8715074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Il  modello economico da utilizzare deve permettere di:</a:t>
            </a:r>
          </a:p>
          <a:p>
            <a:pPr algn="just"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Valutare l’EFFETTO ECONOMICO DEI CAMBIAMENTI CLIMATICI sul settore agricolo tramite un opportuno confronto tra diversi scenari di risorsa idrica disponibile</a:t>
            </a:r>
          </a:p>
          <a:p>
            <a:pPr algn="just">
              <a:spcBef>
                <a:spcPct val="50000"/>
              </a:spcBef>
              <a:buFontTx/>
              <a:buAutoNum type="arabicPeriod"/>
            </a:pPr>
            <a:endParaRPr lang="it-IT" altLang="it-IT" dirty="0">
              <a:latin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  <a:buFontTx/>
              <a:buAutoNum type="arabicPeriod"/>
            </a:pPr>
            <a:r>
              <a:rPr lang="it-IT" altLang="it-IT" dirty="0">
                <a:latin typeface="Times New Roman" panose="02020603050405020304" pitchFamily="18" charset="0"/>
              </a:rPr>
              <a:t>Considerare l’INCERTEZZA DELLE DECISIONI causata dall’effetto della variabilità delle componenti climatiche sulla risorsa idrica disponibile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2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2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7D0C9F90-3A01-B517-85F4-27435F7C82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7374937E-61F0-F0E1-CD57-16B02C6197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756CC463-EAB3-4309-BDEF-52EF4A0A5253}" type="slidenum">
              <a:rPr lang="it-IT" altLang="it-IT" sz="1600"/>
              <a:pPr/>
              <a:t>14</a:t>
            </a:fld>
            <a:endParaRPr lang="it-IT" altLang="it-IT" sz="1600"/>
          </a:p>
        </p:txBody>
      </p:sp>
      <p:sp>
        <p:nvSpPr>
          <p:cNvPr id="88066" name="Line 2">
            <a:extLst>
              <a:ext uri="{FF2B5EF4-FFF2-40B4-BE49-F238E27FC236}">
                <a16:creationId xmlns:a16="http://schemas.microsoft.com/office/drawing/2014/main" id="{2EB1EFC6-0CEE-9103-1BB3-1CD381CE2D3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8067" name="Line 3">
            <a:extLst>
              <a:ext uri="{FF2B5EF4-FFF2-40B4-BE49-F238E27FC236}">
                <a16:creationId xmlns:a16="http://schemas.microsoft.com/office/drawing/2014/main" id="{39B41573-83D0-3358-1984-9C0DFC998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8068" name="Line 4">
            <a:extLst>
              <a:ext uri="{FF2B5EF4-FFF2-40B4-BE49-F238E27FC236}">
                <a16:creationId xmlns:a16="http://schemas.microsoft.com/office/drawing/2014/main" id="{BC55CABD-A9BB-E45C-0314-0D7AD17AF1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8069" name="Line 5">
            <a:extLst>
              <a:ext uri="{FF2B5EF4-FFF2-40B4-BE49-F238E27FC236}">
                <a16:creationId xmlns:a16="http://schemas.microsoft.com/office/drawing/2014/main" id="{2B8E2B88-EA76-0F61-4060-67F5D8C6A3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8070" name="Line 6">
            <a:extLst>
              <a:ext uri="{FF2B5EF4-FFF2-40B4-BE49-F238E27FC236}">
                <a16:creationId xmlns:a16="http://schemas.microsoft.com/office/drawing/2014/main" id="{3254984E-CA85-6CD5-E010-9748FBA568D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8071" name="Line 7">
            <a:extLst>
              <a:ext uri="{FF2B5EF4-FFF2-40B4-BE49-F238E27FC236}">
                <a16:creationId xmlns:a16="http://schemas.microsoft.com/office/drawing/2014/main" id="{B9B19DCA-DBAD-31C0-A1F6-D9C0B79861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8072" name="Text Box 8">
            <a:extLst>
              <a:ext uri="{FF2B5EF4-FFF2-40B4-BE49-F238E27FC236}">
                <a16:creationId xmlns:a16="http://schemas.microsoft.com/office/drawing/2014/main" id="{BC52C509-7592-A5FE-38C1-9695F61C2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IDENTIFICAZIONE DEL MODELLO</a:t>
            </a:r>
          </a:p>
        </p:txBody>
      </p:sp>
      <p:sp>
        <p:nvSpPr>
          <p:cNvPr id="88073" name="Text Box 9">
            <a:extLst>
              <a:ext uri="{FF2B5EF4-FFF2-40B4-BE49-F238E27FC236}">
                <a16:creationId xmlns:a16="http://schemas.microsoft.com/office/drawing/2014/main" id="{3AEC4867-0AE4-184C-C3CF-A09EC229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FF0000"/>
                </a:solidFill>
              </a:rPr>
              <a:t>PROGRAMMAZIONE STOCASTICA DISCRETA</a:t>
            </a:r>
          </a:p>
        </p:txBody>
      </p:sp>
      <p:sp>
        <p:nvSpPr>
          <p:cNvPr id="88074" name="Text Box 10">
            <a:extLst>
              <a:ext uri="{FF2B5EF4-FFF2-40B4-BE49-F238E27FC236}">
                <a16:creationId xmlns:a16="http://schemas.microsoft.com/office/drawing/2014/main" id="{61318A23-2CA4-5A64-2D66-1239F8831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387475"/>
            <a:ext cx="87487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55600" indent="176213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1050" indent="-342900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573338" indent="-342900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095625" indent="-342900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5528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0100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4672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9244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40000"/>
              </a:spcBef>
            </a:pPr>
            <a:r>
              <a:rPr lang="it-IT" altLang="it-IT">
                <a:latin typeface="Times New Roman" panose="02020603050405020304" pitchFamily="18" charset="0"/>
              </a:rPr>
              <a:t>La PSD è un modello che permette di considerare l’aleatorietà della disponibilità dei fattori in presenza di differenti scenari realizzabili, ciascuno con una specifica probabilità</a:t>
            </a:r>
          </a:p>
        </p:txBody>
      </p:sp>
      <p:pic>
        <p:nvPicPr>
          <p:cNvPr id="88078" name="Picture 14">
            <a:extLst>
              <a:ext uri="{FF2B5EF4-FFF2-40B4-BE49-F238E27FC236}">
                <a16:creationId xmlns:a16="http://schemas.microsoft.com/office/drawing/2014/main" id="{837983BC-F53E-8E13-296F-C27273F5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616200"/>
            <a:ext cx="5349875" cy="369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B7EB6CF4-C075-4D1B-1C4A-67062F1A06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8050B89B-8D93-1C89-E0BB-D9EF8B46AC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CDEF37C9-84DC-4FBD-8A3E-D8A649B47E07}" type="slidenum">
              <a:rPr lang="it-IT" altLang="it-IT" sz="1600"/>
              <a:pPr/>
              <a:t>15</a:t>
            </a:fld>
            <a:endParaRPr lang="it-IT" altLang="it-IT" sz="1600"/>
          </a:p>
        </p:txBody>
      </p:sp>
      <p:sp>
        <p:nvSpPr>
          <p:cNvPr id="191490" name="Line 2">
            <a:extLst>
              <a:ext uri="{FF2B5EF4-FFF2-40B4-BE49-F238E27FC236}">
                <a16:creationId xmlns:a16="http://schemas.microsoft.com/office/drawing/2014/main" id="{CACA6C54-67FF-A3DF-276E-FEABDFCF2AA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1491" name="Line 3">
            <a:extLst>
              <a:ext uri="{FF2B5EF4-FFF2-40B4-BE49-F238E27FC236}">
                <a16:creationId xmlns:a16="http://schemas.microsoft.com/office/drawing/2014/main" id="{FE5A79EA-671F-77DB-31F9-485936F085F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1492" name="Line 4">
            <a:extLst>
              <a:ext uri="{FF2B5EF4-FFF2-40B4-BE49-F238E27FC236}">
                <a16:creationId xmlns:a16="http://schemas.microsoft.com/office/drawing/2014/main" id="{CFF1A6EF-A2F4-2556-F86A-89669899B52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1493" name="Line 5">
            <a:extLst>
              <a:ext uri="{FF2B5EF4-FFF2-40B4-BE49-F238E27FC236}">
                <a16:creationId xmlns:a16="http://schemas.microsoft.com/office/drawing/2014/main" id="{0E4D9B64-2067-516E-C7D7-262FB6056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1494" name="Line 6">
            <a:extLst>
              <a:ext uri="{FF2B5EF4-FFF2-40B4-BE49-F238E27FC236}">
                <a16:creationId xmlns:a16="http://schemas.microsoft.com/office/drawing/2014/main" id="{BE2D49A4-E8ED-EB2F-FB8E-F8B247097BB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1495" name="Line 7">
            <a:extLst>
              <a:ext uri="{FF2B5EF4-FFF2-40B4-BE49-F238E27FC236}">
                <a16:creationId xmlns:a16="http://schemas.microsoft.com/office/drawing/2014/main" id="{3B5B9A1B-BD9D-2616-6076-6B78437160E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1496" name="Text Box 8">
            <a:extLst>
              <a:ext uri="{FF2B5EF4-FFF2-40B4-BE49-F238E27FC236}">
                <a16:creationId xmlns:a16="http://schemas.microsoft.com/office/drawing/2014/main" id="{4632D23A-8E95-EE5D-1B93-1751ACEBC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IDENTIFICAZIONE DEL MODELLO</a:t>
            </a:r>
          </a:p>
        </p:txBody>
      </p:sp>
      <p:sp>
        <p:nvSpPr>
          <p:cNvPr id="191497" name="Text Box 9">
            <a:extLst>
              <a:ext uri="{FF2B5EF4-FFF2-40B4-BE49-F238E27FC236}">
                <a16:creationId xmlns:a16="http://schemas.microsoft.com/office/drawing/2014/main" id="{4FA8956B-8629-C323-F220-051F463F6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FF0000"/>
                </a:solidFill>
              </a:rPr>
              <a:t>PROGRAMMAZIONE STOCASTICA DISCRETA</a:t>
            </a:r>
          </a:p>
        </p:txBody>
      </p:sp>
      <p:sp>
        <p:nvSpPr>
          <p:cNvPr id="191498" name="Text Box 10">
            <a:extLst>
              <a:ext uri="{FF2B5EF4-FFF2-40B4-BE49-F238E27FC236}">
                <a16:creationId xmlns:a16="http://schemas.microsoft.com/office/drawing/2014/main" id="{30915C3B-5791-BBDC-BFE0-7A918680A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387475"/>
            <a:ext cx="8748712" cy="494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55600" indent="176213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1050" indent="-342900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573338" indent="-342900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095625" indent="-342900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5528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0100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4672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9244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40000"/>
              </a:spcBef>
            </a:pPr>
            <a:r>
              <a:rPr lang="it-IT" altLang="it-IT" u="sng">
                <a:latin typeface="Times New Roman" panose="02020603050405020304" pitchFamily="18" charset="0"/>
              </a:rPr>
              <a:t>Funzione obiettivo:</a:t>
            </a:r>
          </a:p>
          <a:p>
            <a:pPr>
              <a:spcBef>
                <a:spcPct val="40000"/>
              </a:spcBef>
            </a:pPr>
            <a:r>
              <a:rPr lang="it-IT" altLang="it-IT">
                <a:latin typeface="Times New Roman" panose="02020603050405020304" pitchFamily="18" charset="0"/>
              </a:rPr>
              <a:t>Max Z = RL</a:t>
            </a:r>
            <a:r>
              <a:rPr lang="it-IT" altLang="it-IT" baseline="-25000">
                <a:latin typeface="Times New Roman" panose="02020603050405020304" pitchFamily="18" charset="0"/>
              </a:rPr>
              <a:t>1</a:t>
            </a:r>
            <a:r>
              <a:rPr lang="it-IT" altLang="it-IT">
                <a:latin typeface="Times New Roman" panose="02020603050405020304" pitchFamily="18" charset="0"/>
              </a:rPr>
              <a:t>*X</a:t>
            </a:r>
            <a:r>
              <a:rPr lang="it-IT" altLang="it-IT" baseline="-25000">
                <a:latin typeface="Times New Roman" panose="02020603050405020304" pitchFamily="18" charset="0"/>
              </a:rPr>
              <a:t>1</a:t>
            </a:r>
            <a:r>
              <a:rPr lang="it-IT" altLang="it-IT">
                <a:latin typeface="Times New Roman" panose="02020603050405020304" pitchFamily="18" charset="0"/>
              </a:rPr>
              <a:t> + P</a:t>
            </a:r>
            <a:r>
              <a:rPr lang="it-IT" altLang="it-IT" baseline="-25000">
                <a:latin typeface="Times New Roman" panose="02020603050405020304" pitchFamily="18" charset="0"/>
              </a:rPr>
              <a:t>K</a:t>
            </a:r>
            <a:r>
              <a:rPr lang="it-IT" altLang="it-IT">
                <a:latin typeface="Times New Roman" panose="02020603050405020304" pitchFamily="18" charset="0"/>
              </a:rPr>
              <a:t>*RL</a:t>
            </a:r>
            <a:r>
              <a:rPr lang="it-IT" altLang="it-IT" baseline="-25000">
                <a:latin typeface="Times New Roman" panose="02020603050405020304" pitchFamily="18" charset="0"/>
              </a:rPr>
              <a:t>2</a:t>
            </a:r>
            <a:r>
              <a:rPr lang="it-IT" altLang="it-IT">
                <a:latin typeface="Times New Roman" panose="02020603050405020304" pitchFamily="18" charset="0"/>
              </a:rPr>
              <a:t>*X</a:t>
            </a:r>
            <a:r>
              <a:rPr lang="it-IT" altLang="it-IT" baseline="-25000">
                <a:latin typeface="Times New Roman" panose="02020603050405020304" pitchFamily="18" charset="0"/>
              </a:rPr>
              <a:t>2,K</a:t>
            </a:r>
            <a:endParaRPr lang="it-IT" altLang="it-IT">
              <a:latin typeface="Times New Roman" panose="02020603050405020304" pitchFamily="18" charset="0"/>
            </a:endParaRPr>
          </a:p>
          <a:p>
            <a:pPr>
              <a:spcBef>
                <a:spcPct val="40000"/>
              </a:spcBef>
            </a:pPr>
            <a:r>
              <a:rPr lang="it-IT" altLang="it-IT">
                <a:latin typeface="Times New Roman" panose="02020603050405020304" pitchFamily="18" charset="0"/>
              </a:rPr>
              <a:t>            = (ML</a:t>
            </a:r>
            <a:r>
              <a:rPr lang="it-IT" altLang="it-IT" baseline="-25000">
                <a:latin typeface="Times New Roman" panose="02020603050405020304" pitchFamily="18" charset="0"/>
              </a:rPr>
              <a:t>1</a:t>
            </a:r>
            <a:r>
              <a:rPr lang="it-IT" altLang="it-IT">
                <a:latin typeface="Times New Roman" panose="02020603050405020304" pitchFamily="18" charset="0"/>
              </a:rPr>
              <a:t> – C</a:t>
            </a:r>
            <a:r>
              <a:rPr lang="it-IT" altLang="it-IT" baseline="-25000">
                <a:latin typeface="Times New Roman" panose="02020603050405020304" pitchFamily="18" charset="0"/>
              </a:rPr>
              <a:t>1</a:t>
            </a:r>
            <a:r>
              <a:rPr lang="it-IT" altLang="it-IT">
                <a:latin typeface="Times New Roman" panose="02020603050405020304" pitchFamily="18" charset="0"/>
              </a:rPr>
              <a:t>)*X</a:t>
            </a:r>
            <a:r>
              <a:rPr lang="it-IT" altLang="it-IT" baseline="-25000">
                <a:latin typeface="Times New Roman" panose="02020603050405020304" pitchFamily="18" charset="0"/>
              </a:rPr>
              <a:t>1</a:t>
            </a:r>
            <a:r>
              <a:rPr lang="it-IT" altLang="it-IT">
                <a:latin typeface="Times New Roman" panose="02020603050405020304" pitchFamily="18" charset="0"/>
              </a:rPr>
              <a:t> + P</a:t>
            </a:r>
            <a:r>
              <a:rPr lang="it-IT" altLang="it-IT" baseline="-25000">
                <a:latin typeface="Times New Roman" panose="02020603050405020304" pitchFamily="18" charset="0"/>
              </a:rPr>
              <a:t>K</a:t>
            </a:r>
            <a:r>
              <a:rPr lang="it-IT" altLang="it-IT">
                <a:latin typeface="Times New Roman" panose="02020603050405020304" pitchFamily="18" charset="0"/>
              </a:rPr>
              <a:t>*(ML</a:t>
            </a:r>
            <a:r>
              <a:rPr lang="it-IT" altLang="it-IT" baseline="-25000">
                <a:latin typeface="Times New Roman" panose="02020603050405020304" pitchFamily="18" charset="0"/>
              </a:rPr>
              <a:t>2</a:t>
            </a:r>
            <a:r>
              <a:rPr lang="it-IT" altLang="it-IT">
                <a:latin typeface="Times New Roman" panose="02020603050405020304" pitchFamily="18" charset="0"/>
              </a:rPr>
              <a:t> – C</a:t>
            </a:r>
            <a:r>
              <a:rPr lang="it-IT" altLang="it-IT" baseline="-25000">
                <a:latin typeface="Times New Roman" panose="02020603050405020304" pitchFamily="18" charset="0"/>
              </a:rPr>
              <a:t>2</a:t>
            </a:r>
            <a:r>
              <a:rPr lang="it-IT" altLang="it-IT">
                <a:latin typeface="Times New Roman" panose="02020603050405020304" pitchFamily="18" charset="0"/>
              </a:rPr>
              <a:t>)*X</a:t>
            </a:r>
            <a:r>
              <a:rPr lang="it-IT" altLang="it-IT" baseline="-25000">
                <a:latin typeface="Times New Roman" panose="02020603050405020304" pitchFamily="18" charset="0"/>
              </a:rPr>
              <a:t>2,K</a:t>
            </a:r>
          </a:p>
          <a:p>
            <a:pPr>
              <a:spcBef>
                <a:spcPct val="40000"/>
              </a:spcBef>
            </a:pPr>
            <a:endParaRPr lang="it-IT" altLang="it-IT" sz="2000">
              <a:latin typeface="Times New Roman" panose="02020603050405020304" pitchFamily="18" charset="0"/>
            </a:endParaRPr>
          </a:p>
          <a:p>
            <a:pPr>
              <a:spcBef>
                <a:spcPct val="15000"/>
              </a:spcBef>
            </a:pPr>
            <a:r>
              <a:rPr lang="it-IT" altLang="it-IT">
                <a:latin typeface="Times New Roman" panose="02020603050405020304" pitchFamily="18" charset="0"/>
              </a:rPr>
              <a:t>ML = ricavi derivanti da:  vendite (colture, carne, latte)</a:t>
            </a:r>
          </a:p>
          <a:p>
            <a:pPr>
              <a:spcBef>
                <a:spcPct val="15000"/>
              </a:spcBef>
            </a:pPr>
            <a:r>
              <a:rPr lang="it-IT" altLang="it-IT">
                <a:latin typeface="Times New Roman" panose="02020603050405020304" pitchFamily="18" charset="0"/>
              </a:rPr>
              <a:t>                                           sussidi (colture, allevamenti)</a:t>
            </a:r>
          </a:p>
          <a:p>
            <a:pPr>
              <a:spcBef>
                <a:spcPct val="40000"/>
              </a:spcBef>
            </a:pPr>
            <a:r>
              <a:rPr lang="it-IT" altLang="it-IT">
                <a:latin typeface="Times New Roman" panose="02020603050405020304" pitchFamily="18" charset="0"/>
              </a:rPr>
              <a:t>C = costi sostenuti per :  mezzi tecnici</a:t>
            </a:r>
          </a:p>
          <a:p>
            <a:pPr>
              <a:spcBef>
                <a:spcPct val="15000"/>
              </a:spcBef>
            </a:pPr>
            <a:r>
              <a:rPr lang="it-IT" altLang="it-IT">
                <a:latin typeface="Times New Roman" panose="02020603050405020304" pitchFamily="18" charset="0"/>
              </a:rPr>
              <a:t>                                        alimenti zootecnici</a:t>
            </a:r>
          </a:p>
          <a:p>
            <a:pPr>
              <a:spcBef>
                <a:spcPct val="15000"/>
              </a:spcBef>
            </a:pPr>
            <a:r>
              <a:rPr lang="it-IT" altLang="it-IT">
                <a:latin typeface="Times New Roman" panose="02020603050405020304" pitchFamily="18" charset="0"/>
              </a:rPr>
              <a:t>                                        lavoro esterno</a:t>
            </a:r>
          </a:p>
          <a:p>
            <a:pPr>
              <a:spcBef>
                <a:spcPct val="15000"/>
              </a:spcBef>
            </a:pPr>
            <a:r>
              <a:rPr lang="it-IT" altLang="it-IT">
                <a:latin typeface="Times New Roman" panose="02020603050405020304" pitchFamily="18" charset="0"/>
              </a:rPr>
              <a:t>			                ruoli irrigui</a:t>
            </a:r>
          </a:p>
          <a:p>
            <a:pPr>
              <a:spcBef>
                <a:spcPct val="15000"/>
              </a:spcBef>
            </a:pPr>
            <a:r>
              <a:rPr lang="it-IT" altLang="it-IT">
                <a:latin typeface="Times New Roman" panose="02020603050405020304" pitchFamily="18" charset="0"/>
              </a:rPr>
              <a:t>				    pompaggio</a:t>
            </a:r>
            <a:endParaRPr lang="it-IT" altLang="it-IT" baseline="-25000">
              <a:latin typeface="Times New Roman" panose="02020603050405020304" pitchFamily="18" charset="0"/>
            </a:endParaRPr>
          </a:p>
        </p:txBody>
      </p:sp>
      <p:sp>
        <p:nvSpPr>
          <p:cNvPr id="191500" name="AutoShape 12">
            <a:extLst>
              <a:ext uri="{FF2B5EF4-FFF2-40B4-BE49-F238E27FC236}">
                <a16:creationId xmlns:a16="http://schemas.microsoft.com/office/drawing/2014/main" id="{F220F364-C401-0CD9-165C-F9AB278D3D19}"/>
              </a:ext>
            </a:extLst>
          </p:cNvPr>
          <p:cNvSpPr>
            <a:spLocks/>
          </p:cNvSpPr>
          <p:nvPr/>
        </p:nvSpPr>
        <p:spPr bwMode="auto">
          <a:xfrm>
            <a:off x="3636963" y="3357563"/>
            <a:ext cx="71437" cy="720725"/>
          </a:xfrm>
          <a:prstGeom prst="leftBrace">
            <a:avLst>
              <a:gd name="adj1" fmla="val 84075"/>
              <a:gd name="adj2" fmla="val 50000"/>
            </a:avLst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1501" name="AutoShape 13">
            <a:extLst>
              <a:ext uri="{FF2B5EF4-FFF2-40B4-BE49-F238E27FC236}">
                <a16:creationId xmlns:a16="http://schemas.microsoft.com/office/drawing/2014/main" id="{1EDF81B0-F1E5-6F10-5BD3-39230E7F8FAA}"/>
              </a:ext>
            </a:extLst>
          </p:cNvPr>
          <p:cNvSpPr>
            <a:spLocks/>
          </p:cNvSpPr>
          <p:nvPr/>
        </p:nvSpPr>
        <p:spPr bwMode="auto">
          <a:xfrm>
            <a:off x="3419475" y="4292600"/>
            <a:ext cx="73025" cy="2016125"/>
          </a:xfrm>
          <a:prstGeom prst="leftBrace">
            <a:avLst>
              <a:gd name="adj1" fmla="val 230072"/>
              <a:gd name="adj2" fmla="val 50000"/>
            </a:avLst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1502" name="Text Box 14">
            <a:extLst>
              <a:ext uri="{FF2B5EF4-FFF2-40B4-BE49-F238E27FC236}">
                <a16:creationId xmlns:a16="http://schemas.microsoft.com/office/drawing/2014/main" id="{589417B6-4D0B-F292-D434-DDD0A1A22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1412875"/>
            <a:ext cx="1871662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it-IT" altLang="it-IT" sz="2000"/>
              <a:t>Z: reddito lordo</a:t>
            </a:r>
          </a:p>
          <a:p>
            <a:pPr>
              <a:spcBef>
                <a:spcPct val="10000"/>
              </a:spcBef>
            </a:pPr>
            <a:r>
              <a:rPr lang="it-IT" altLang="it-IT" sz="2000"/>
              <a:t>X: attività</a:t>
            </a:r>
          </a:p>
          <a:p>
            <a:pPr>
              <a:spcBef>
                <a:spcPct val="10000"/>
              </a:spcBef>
            </a:pPr>
            <a:r>
              <a:rPr lang="it-IT" altLang="it-IT" sz="2000"/>
              <a:t>P: probabilità</a:t>
            </a:r>
          </a:p>
          <a:p>
            <a:pPr>
              <a:spcBef>
                <a:spcPct val="10000"/>
              </a:spcBef>
            </a:pPr>
            <a:r>
              <a:rPr lang="it-IT" altLang="it-IT" sz="2000"/>
              <a:t>1, 2: stadi</a:t>
            </a:r>
          </a:p>
          <a:p>
            <a:pPr>
              <a:spcBef>
                <a:spcPct val="10000"/>
              </a:spcBef>
            </a:pPr>
            <a:r>
              <a:rPr lang="it-IT" altLang="it-IT" sz="2000"/>
              <a:t>K: stati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1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1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14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14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1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1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14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14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14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14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1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1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14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14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14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14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14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14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14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14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14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14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1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1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5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2">
            <a:extLst>
              <a:ext uri="{FF2B5EF4-FFF2-40B4-BE49-F238E27FC236}">
                <a16:creationId xmlns:a16="http://schemas.microsoft.com/office/drawing/2014/main" id="{1573A554-681C-F0A6-7BB3-F7F57859E5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3">
            <a:extLst>
              <a:ext uri="{FF2B5EF4-FFF2-40B4-BE49-F238E27FC236}">
                <a16:creationId xmlns:a16="http://schemas.microsoft.com/office/drawing/2014/main" id="{18129325-E750-5372-9F16-274B8BE115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FD23A28B-CFD5-421F-9BB7-78A8B736265C}" type="slidenum">
              <a:rPr lang="it-IT" altLang="it-IT" sz="1600"/>
              <a:pPr/>
              <a:t>16</a:t>
            </a:fld>
            <a:endParaRPr lang="it-IT" altLang="it-IT" sz="1600"/>
          </a:p>
        </p:txBody>
      </p:sp>
      <p:sp>
        <p:nvSpPr>
          <p:cNvPr id="193538" name="Line 2">
            <a:extLst>
              <a:ext uri="{FF2B5EF4-FFF2-40B4-BE49-F238E27FC236}">
                <a16:creationId xmlns:a16="http://schemas.microsoft.com/office/drawing/2014/main" id="{52F6860B-871C-B90D-8AFB-ACBF8AB5351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3539" name="Line 3">
            <a:extLst>
              <a:ext uri="{FF2B5EF4-FFF2-40B4-BE49-F238E27FC236}">
                <a16:creationId xmlns:a16="http://schemas.microsoft.com/office/drawing/2014/main" id="{CF30E8F5-60B2-6EFE-8870-4BF305437F5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3540" name="Line 4">
            <a:extLst>
              <a:ext uri="{FF2B5EF4-FFF2-40B4-BE49-F238E27FC236}">
                <a16:creationId xmlns:a16="http://schemas.microsoft.com/office/drawing/2014/main" id="{5B5B0020-5D20-FFAD-2F29-B21831FB6C9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3541" name="Line 5">
            <a:extLst>
              <a:ext uri="{FF2B5EF4-FFF2-40B4-BE49-F238E27FC236}">
                <a16:creationId xmlns:a16="http://schemas.microsoft.com/office/drawing/2014/main" id="{0D51BCAE-780F-4D02-3ABA-98410330D4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3542" name="Line 6">
            <a:extLst>
              <a:ext uri="{FF2B5EF4-FFF2-40B4-BE49-F238E27FC236}">
                <a16:creationId xmlns:a16="http://schemas.microsoft.com/office/drawing/2014/main" id="{CC666C4D-EC46-F666-086E-54BAE6765E4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3543" name="Line 7">
            <a:extLst>
              <a:ext uri="{FF2B5EF4-FFF2-40B4-BE49-F238E27FC236}">
                <a16:creationId xmlns:a16="http://schemas.microsoft.com/office/drawing/2014/main" id="{59AF1C80-ACDE-54F7-AC16-36617B2B9CC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3544" name="Text Box 8">
            <a:extLst>
              <a:ext uri="{FF2B5EF4-FFF2-40B4-BE49-F238E27FC236}">
                <a16:creationId xmlns:a16="http://schemas.microsoft.com/office/drawing/2014/main" id="{12BCAEC1-0B0F-40AB-C743-24960C7D5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IDENTIFICAZIONE DEL MODELLO</a:t>
            </a:r>
          </a:p>
        </p:txBody>
      </p:sp>
      <p:sp>
        <p:nvSpPr>
          <p:cNvPr id="193545" name="Text Box 9">
            <a:extLst>
              <a:ext uri="{FF2B5EF4-FFF2-40B4-BE49-F238E27FC236}">
                <a16:creationId xmlns:a16="http://schemas.microsoft.com/office/drawing/2014/main" id="{8F6A1CE5-27D2-F97F-4A48-0990C54B8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FF0000"/>
                </a:solidFill>
              </a:rPr>
              <a:t>PROGRAMMAZIONE STOCASTICA DISCRETA</a:t>
            </a:r>
          </a:p>
        </p:txBody>
      </p:sp>
      <p:sp>
        <p:nvSpPr>
          <p:cNvPr id="193546" name="Text Box 10">
            <a:extLst>
              <a:ext uri="{FF2B5EF4-FFF2-40B4-BE49-F238E27FC236}">
                <a16:creationId xmlns:a16="http://schemas.microsoft.com/office/drawing/2014/main" id="{AB5CC02E-BB3C-5C03-47F3-E07A7E683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387475"/>
            <a:ext cx="8748712" cy="454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55600" indent="176213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1050" indent="-342900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573338" indent="-342900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095625" indent="-342900"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5528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0100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4672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924425" indent="-342900" fontAlgn="base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40000"/>
              </a:spcBef>
            </a:pPr>
            <a:r>
              <a:rPr lang="it-IT" altLang="it-IT" u="sng">
                <a:latin typeface="Times New Roman" panose="02020603050405020304" pitchFamily="18" charset="0"/>
              </a:rPr>
              <a:t>Vincoli:</a:t>
            </a:r>
          </a:p>
          <a:p>
            <a:pPr>
              <a:spcBef>
                <a:spcPct val="40000"/>
              </a:spcBef>
            </a:pPr>
            <a:r>
              <a:rPr lang="it-IT" altLang="it-IT">
                <a:latin typeface="Times New Roman" panose="02020603050405020304" pitchFamily="18" charset="0"/>
              </a:rPr>
              <a:t>A</a:t>
            </a:r>
            <a:r>
              <a:rPr lang="it-IT" altLang="it-IT" baseline="-25000">
                <a:latin typeface="Times New Roman" panose="02020603050405020304" pitchFamily="18" charset="0"/>
              </a:rPr>
              <a:t>1</a:t>
            </a:r>
            <a:r>
              <a:rPr lang="it-IT" altLang="it-IT">
                <a:latin typeface="Times New Roman" panose="02020603050405020304" pitchFamily="18" charset="0"/>
              </a:rPr>
              <a:t>*X</a:t>
            </a:r>
            <a:r>
              <a:rPr lang="it-IT" altLang="it-IT" baseline="-25000">
                <a:latin typeface="Times New Roman" panose="02020603050405020304" pitchFamily="18" charset="0"/>
              </a:rPr>
              <a:t>1 </a:t>
            </a:r>
            <a:r>
              <a:rPr lang="it-IT" altLang="it-IT">
                <a:latin typeface="Times New Roman" panose="02020603050405020304" pitchFamily="18" charset="0"/>
              </a:rPr>
              <a:t>+ A</a:t>
            </a:r>
            <a:r>
              <a:rPr lang="it-IT" altLang="it-IT" baseline="-25000">
                <a:latin typeface="Times New Roman" panose="02020603050405020304" pitchFamily="18" charset="0"/>
              </a:rPr>
              <a:t>2</a:t>
            </a:r>
            <a:r>
              <a:rPr lang="it-IT" altLang="it-IT">
                <a:latin typeface="Times New Roman" panose="02020603050405020304" pitchFamily="18" charset="0"/>
              </a:rPr>
              <a:t>*X</a:t>
            </a:r>
            <a:r>
              <a:rPr lang="it-IT" altLang="it-IT" baseline="-25000">
                <a:latin typeface="Times New Roman" panose="02020603050405020304" pitchFamily="18" charset="0"/>
              </a:rPr>
              <a:t>2,K </a:t>
            </a:r>
            <a:r>
              <a:rPr lang="it-IT" altLang="it-IT" u="sng">
                <a:latin typeface="Times New Roman" panose="02020603050405020304" pitchFamily="18" charset="0"/>
              </a:rPr>
              <a:t>&lt;</a:t>
            </a:r>
            <a:r>
              <a:rPr lang="it-IT" altLang="it-IT">
                <a:latin typeface="Times New Roman" panose="02020603050405020304" pitchFamily="18" charset="0"/>
              </a:rPr>
              <a:t> b</a:t>
            </a:r>
            <a:r>
              <a:rPr lang="it-IT" altLang="it-IT" baseline="-25000">
                <a:latin typeface="Times New Roman" panose="02020603050405020304" pitchFamily="18" charset="0"/>
              </a:rPr>
              <a:t>K                </a:t>
            </a:r>
            <a:r>
              <a:rPr lang="it-IT" altLang="it-IT">
                <a:latin typeface="Times New Roman" panose="02020603050405020304" pitchFamily="18" charset="0"/>
              </a:rPr>
              <a:t>K</a:t>
            </a:r>
          </a:p>
          <a:p>
            <a:pPr>
              <a:spcBef>
                <a:spcPct val="40000"/>
              </a:spcBef>
            </a:pPr>
            <a:endParaRPr lang="it-IT" altLang="it-IT">
              <a:latin typeface="Times New Roman" panose="02020603050405020304" pitchFamily="18" charset="0"/>
            </a:endParaRPr>
          </a:p>
          <a:p>
            <a:pPr>
              <a:spcBef>
                <a:spcPct val="40000"/>
              </a:spcBef>
              <a:buFontTx/>
              <a:buChar char="-"/>
            </a:pPr>
            <a:r>
              <a:rPr lang="it-IT" altLang="it-IT">
                <a:latin typeface="Times New Roman" panose="02020603050405020304" pitchFamily="18" charset="0"/>
              </a:rPr>
              <a:t> Fattore Lavoro (totale, esterno)</a:t>
            </a:r>
          </a:p>
          <a:p>
            <a:pPr>
              <a:spcBef>
                <a:spcPct val="40000"/>
              </a:spcBef>
              <a:buFontTx/>
              <a:buChar char="-"/>
            </a:pPr>
            <a:r>
              <a:rPr lang="it-IT" altLang="it-IT">
                <a:latin typeface="Times New Roman" panose="02020603050405020304" pitchFamily="18" charset="0"/>
              </a:rPr>
              <a:t> Fattore Terra (totale, stabilmente investita)</a:t>
            </a:r>
          </a:p>
          <a:p>
            <a:pPr>
              <a:spcBef>
                <a:spcPct val="40000"/>
              </a:spcBef>
              <a:buFontTx/>
              <a:buChar char="-"/>
            </a:pPr>
            <a:r>
              <a:rPr lang="it-IT" altLang="it-IT">
                <a:latin typeface="Times New Roman" panose="02020603050405020304" pitchFamily="18" charset="0"/>
              </a:rPr>
              <a:t> Fattore Acqua (totale, consortile, pompata)</a:t>
            </a:r>
          </a:p>
          <a:p>
            <a:pPr>
              <a:spcBef>
                <a:spcPct val="40000"/>
              </a:spcBef>
              <a:buFontTx/>
              <a:buChar char="-"/>
            </a:pPr>
            <a:r>
              <a:rPr lang="it-IT" altLang="it-IT">
                <a:latin typeface="Times New Roman" panose="02020603050405020304" pitchFamily="18" charset="0"/>
              </a:rPr>
              <a:t> Attività zootecnica (capi allevati, fabbisogni alimentari)</a:t>
            </a:r>
          </a:p>
          <a:p>
            <a:pPr>
              <a:spcBef>
                <a:spcPct val="40000"/>
              </a:spcBef>
              <a:buFontTx/>
              <a:buChar char="-"/>
            </a:pPr>
            <a:r>
              <a:rPr lang="it-IT" altLang="it-IT">
                <a:latin typeface="Times New Roman" panose="02020603050405020304" pitchFamily="18" charset="0"/>
              </a:rPr>
              <a:t> Rotazionale - Agronomico</a:t>
            </a:r>
          </a:p>
          <a:p>
            <a:pPr>
              <a:spcBef>
                <a:spcPct val="40000"/>
              </a:spcBef>
              <a:buFontTx/>
              <a:buChar char="-"/>
            </a:pPr>
            <a:r>
              <a:rPr lang="it-IT" altLang="it-IT">
                <a:latin typeface="Times New Roman" panose="02020603050405020304" pitchFamily="18" charset="0"/>
              </a:rPr>
              <a:t> Di natura politica (set-aside)</a:t>
            </a:r>
          </a:p>
        </p:txBody>
      </p:sp>
      <p:sp>
        <p:nvSpPr>
          <p:cNvPr id="193549" name="Text Box 13">
            <a:extLst>
              <a:ext uri="{FF2B5EF4-FFF2-40B4-BE49-F238E27FC236}">
                <a16:creationId xmlns:a16="http://schemas.microsoft.com/office/drawing/2014/main" id="{F2DC33B0-50E6-1C40-0535-9BF9E9FC3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1341438"/>
            <a:ext cx="2879725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it-IT" altLang="it-IT" sz="2000"/>
              <a:t>X: attività</a:t>
            </a:r>
          </a:p>
          <a:p>
            <a:pPr>
              <a:spcBef>
                <a:spcPct val="10000"/>
              </a:spcBef>
            </a:pPr>
            <a:r>
              <a:rPr lang="it-IT" altLang="it-IT" sz="2000"/>
              <a:t>A: coefficienti tecnici</a:t>
            </a:r>
          </a:p>
          <a:p>
            <a:pPr>
              <a:spcBef>
                <a:spcPct val="10000"/>
              </a:spcBef>
            </a:pPr>
            <a:r>
              <a:rPr lang="it-IT" altLang="it-IT" sz="2000"/>
              <a:t>b: disponibilità di risorsa</a:t>
            </a:r>
          </a:p>
          <a:p>
            <a:pPr>
              <a:spcBef>
                <a:spcPct val="10000"/>
              </a:spcBef>
            </a:pPr>
            <a:r>
              <a:rPr lang="it-IT" altLang="it-IT" sz="2000"/>
              <a:t>1, 2: stadi</a:t>
            </a:r>
          </a:p>
          <a:p>
            <a:pPr>
              <a:spcBef>
                <a:spcPct val="10000"/>
              </a:spcBef>
            </a:pPr>
            <a:r>
              <a:rPr lang="it-IT" altLang="it-IT" sz="2000"/>
              <a:t>K: stati</a:t>
            </a:r>
          </a:p>
        </p:txBody>
      </p:sp>
      <p:graphicFrame>
        <p:nvGraphicFramePr>
          <p:cNvPr id="193550" name="Object 14">
            <a:extLst>
              <a:ext uri="{FF2B5EF4-FFF2-40B4-BE49-F238E27FC236}">
                <a16:creationId xmlns:a16="http://schemas.microsoft.com/office/drawing/2014/main" id="{DE6CF098-AD80-C6DE-02FC-7E76CEA160CA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3708400" y="1955800"/>
          <a:ext cx="2952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193550" name="Object 14">
                        <a:extLst>
                          <a:ext uri="{FF2B5EF4-FFF2-40B4-BE49-F238E27FC236}">
                            <a16:creationId xmlns:a16="http://schemas.microsoft.com/office/drawing/2014/main" id="{DE6CF098-AD80-C6DE-02FC-7E76CEA160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955800"/>
                        <a:ext cx="29527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3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3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3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3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3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3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3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3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3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3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3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3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3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3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8BF35EE3-E1E0-0EAD-6B86-06599D7C7B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84E8B566-0A4E-1AB9-E871-6937CAB4D7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8D9C9B27-773D-4A6A-848C-B75C46D7ED1A}" type="slidenum">
              <a:rPr lang="it-IT" altLang="it-IT" sz="1600"/>
              <a:pPr/>
              <a:t>17</a:t>
            </a:fld>
            <a:endParaRPr lang="it-IT" altLang="it-IT" sz="1600"/>
          </a:p>
        </p:txBody>
      </p:sp>
      <p:sp>
        <p:nvSpPr>
          <p:cNvPr id="86018" name="Line 2">
            <a:extLst>
              <a:ext uri="{FF2B5EF4-FFF2-40B4-BE49-F238E27FC236}">
                <a16:creationId xmlns:a16="http://schemas.microsoft.com/office/drawing/2014/main" id="{08FF684F-12D1-40FD-3C18-3502D015218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19" name="Line 3">
            <a:extLst>
              <a:ext uri="{FF2B5EF4-FFF2-40B4-BE49-F238E27FC236}">
                <a16:creationId xmlns:a16="http://schemas.microsoft.com/office/drawing/2014/main" id="{8303E7A2-0098-ACC9-A536-6DD4F4B380C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0" name="Line 4">
            <a:extLst>
              <a:ext uri="{FF2B5EF4-FFF2-40B4-BE49-F238E27FC236}">
                <a16:creationId xmlns:a16="http://schemas.microsoft.com/office/drawing/2014/main" id="{A43E060F-6113-9D4D-3F2A-E32B5F2BB6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1" name="Line 5">
            <a:extLst>
              <a:ext uri="{FF2B5EF4-FFF2-40B4-BE49-F238E27FC236}">
                <a16:creationId xmlns:a16="http://schemas.microsoft.com/office/drawing/2014/main" id="{E4DE5B8C-0A13-B280-D1F0-7E0A767FDA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2" name="Line 6">
            <a:extLst>
              <a:ext uri="{FF2B5EF4-FFF2-40B4-BE49-F238E27FC236}">
                <a16:creationId xmlns:a16="http://schemas.microsoft.com/office/drawing/2014/main" id="{665C46B3-B72D-4938-246F-866A62635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3" name="Line 7">
            <a:extLst>
              <a:ext uri="{FF2B5EF4-FFF2-40B4-BE49-F238E27FC236}">
                <a16:creationId xmlns:a16="http://schemas.microsoft.com/office/drawing/2014/main" id="{CC2D86AC-1E83-4CA3-0E0D-CC299FD2240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4" name="Text Box 8">
            <a:extLst>
              <a:ext uri="{FF2B5EF4-FFF2-40B4-BE49-F238E27FC236}">
                <a16:creationId xmlns:a16="http://schemas.microsoft.com/office/drawing/2014/main" id="{3340264E-33C7-D511-E90E-3DCA4776E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IDENTIFICAZIONE DEL MODELLO</a:t>
            </a:r>
          </a:p>
        </p:txBody>
      </p:sp>
      <p:sp>
        <p:nvSpPr>
          <p:cNvPr id="86025" name="Text Box 9">
            <a:extLst>
              <a:ext uri="{FF2B5EF4-FFF2-40B4-BE49-F238E27FC236}">
                <a16:creationId xmlns:a16="http://schemas.microsoft.com/office/drawing/2014/main" id="{505B7C46-B443-4472-AC3D-2F934AF8D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DETERMINAZIONE DEGLI STADI</a:t>
            </a:r>
          </a:p>
        </p:txBody>
      </p:sp>
      <p:sp>
        <p:nvSpPr>
          <p:cNvPr id="86027" name="Text Box 11">
            <a:extLst>
              <a:ext uri="{FF2B5EF4-FFF2-40B4-BE49-F238E27FC236}">
                <a16:creationId xmlns:a16="http://schemas.microsoft.com/office/drawing/2014/main" id="{7A60F3CE-0527-6066-4C92-B5715608D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387475"/>
            <a:ext cx="8748712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1762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3991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62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9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766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33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91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4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In agricoltura è frequente trovarsi nella seguente situazione:</a:t>
            </a:r>
          </a:p>
          <a:p>
            <a:endParaRPr lang="it-IT" altLang="it-IT" sz="2200" u="sng" dirty="0">
              <a:latin typeface="Times New Roman" panose="02020603050405020304" pitchFamily="18" charset="0"/>
            </a:endParaRPr>
          </a:p>
          <a:p>
            <a:pPr algn="just"/>
            <a:r>
              <a:rPr lang="it-IT" altLang="it-IT" sz="2200" b="1" u="sng" dirty="0">
                <a:latin typeface="Times New Roman" panose="02020603050405020304" pitchFamily="18" charset="0"/>
              </a:rPr>
              <a:t>Primo stadio</a:t>
            </a:r>
            <a:r>
              <a:rPr lang="it-IT" altLang="it-IT" sz="2200" dirty="0">
                <a:latin typeface="Times New Roman" panose="02020603050405020304" pitchFamily="18" charset="0"/>
              </a:rPr>
              <a:t>: colture a semina autunnale</a:t>
            </a:r>
          </a:p>
          <a:p>
            <a:pPr algn="just"/>
            <a:r>
              <a:rPr lang="it-IT" altLang="it-IT" sz="2200" b="1" dirty="0">
                <a:latin typeface="Times New Roman" panose="02020603050405020304" pitchFamily="18" charset="0"/>
              </a:rPr>
              <a:t>Incertezza</a:t>
            </a:r>
            <a:r>
              <a:rPr lang="it-IT" altLang="it-IT" sz="2200" dirty="0">
                <a:latin typeface="Times New Roman" panose="02020603050405020304" pitchFamily="18" charset="0"/>
              </a:rPr>
              <a:t> sulla disponibilità di acqua all’inizio della campagna irrigua (marzo-aprile): probabilità dei possibili scenari di disponibilità idrica              </a:t>
            </a:r>
          </a:p>
          <a:p>
            <a:pPr algn="just"/>
            <a:endParaRPr lang="it-IT" altLang="it-IT" sz="2200" b="1" dirty="0">
              <a:latin typeface="Times New Roman" panose="02020603050405020304" pitchFamily="18" charset="0"/>
            </a:endParaRPr>
          </a:p>
          <a:p>
            <a:pPr algn="ctr"/>
            <a:endParaRPr lang="it-IT" altLang="it-IT" sz="2200" b="1" dirty="0">
              <a:latin typeface="Times New Roman" panose="02020603050405020304" pitchFamily="18" charset="0"/>
            </a:endParaRPr>
          </a:p>
          <a:p>
            <a:pPr algn="ctr"/>
            <a:r>
              <a:rPr lang="it-IT" altLang="it-IT" sz="2200" b="1" dirty="0">
                <a:latin typeface="Times New Roman" panose="02020603050405020304" pitchFamily="18" charset="0"/>
              </a:rPr>
              <a:t>ASPETTATIVE</a:t>
            </a:r>
          </a:p>
          <a:p>
            <a:pPr algn="just"/>
            <a:endParaRPr lang="it-IT" altLang="it-IT" sz="2200" dirty="0">
              <a:latin typeface="Times New Roman" panose="02020603050405020304" pitchFamily="18" charset="0"/>
            </a:endParaRPr>
          </a:p>
          <a:p>
            <a:pPr algn="just"/>
            <a:endParaRPr lang="it-IT" altLang="it-IT" sz="2200" b="1" u="sng" dirty="0">
              <a:latin typeface="Times New Roman" panose="02020603050405020304" pitchFamily="18" charset="0"/>
            </a:endParaRPr>
          </a:p>
          <a:p>
            <a:pPr algn="just"/>
            <a:r>
              <a:rPr lang="it-IT" altLang="it-IT" sz="2200" b="1" u="sng" dirty="0">
                <a:latin typeface="Times New Roman" panose="02020603050405020304" pitchFamily="18" charset="0"/>
              </a:rPr>
              <a:t>Secondo stadio</a:t>
            </a:r>
            <a:r>
              <a:rPr lang="it-IT" altLang="it-IT" sz="2200" dirty="0">
                <a:latin typeface="Times New Roman" panose="02020603050405020304" pitchFamily="18" charset="0"/>
              </a:rPr>
              <a:t>: colture a semina primaverile </a:t>
            </a:r>
          </a:p>
          <a:p>
            <a:pPr algn="just"/>
            <a:r>
              <a:rPr lang="it-IT" altLang="it-IT" sz="2200" b="1" dirty="0">
                <a:latin typeface="Times New Roman" panose="02020603050405020304" pitchFamily="18" charset="0"/>
              </a:rPr>
              <a:t>Certezza</a:t>
            </a:r>
            <a:r>
              <a:rPr lang="it-IT" altLang="it-IT" sz="2200" dirty="0">
                <a:latin typeface="Times New Roman" panose="02020603050405020304" pitchFamily="18" charset="0"/>
              </a:rPr>
              <a:t> riguardo la disponibilità di acqua dello stato della natura realizzatosi</a:t>
            </a:r>
          </a:p>
        </p:txBody>
      </p:sp>
      <p:sp>
        <p:nvSpPr>
          <p:cNvPr id="86028" name="AutoShape 12">
            <a:extLst>
              <a:ext uri="{FF2B5EF4-FFF2-40B4-BE49-F238E27FC236}">
                <a16:creationId xmlns:a16="http://schemas.microsoft.com/office/drawing/2014/main" id="{63BF3285-4D66-AA9D-5DC0-D63BFFF50C6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5606" y="3311688"/>
            <a:ext cx="648074" cy="234627"/>
          </a:xfrm>
          <a:prstGeom prst="rightArrow">
            <a:avLst>
              <a:gd name="adj1" fmla="val 50000"/>
              <a:gd name="adj2" fmla="val 13708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100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6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6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8BF35EE3-E1E0-0EAD-6B86-06599D7C7B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84E8B566-0A4E-1AB9-E871-6937CAB4D7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8D9C9B27-773D-4A6A-848C-B75C46D7ED1A}" type="slidenum">
              <a:rPr lang="it-IT" altLang="it-IT" sz="1600"/>
              <a:pPr/>
              <a:t>18</a:t>
            </a:fld>
            <a:endParaRPr lang="it-IT" altLang="it-IT" sz="1600"/>
          </a:p>
        </p:txBody>
      </p:sp>
      <p:sp>
        <p:nvSpPr>
          <p:cNvPr id="86018" name="Line 2">
            <a:extLst>
              <a:ext uri="{FF2B5EF4-FFF2-40B4-BE49-F238E27FC236}">
                <a16:creationId xmlns:a16="http://schemas.microsoft.com/office/drawing/2014/main" id="{08FF684F-12D1-40FD-3C18-3502D015218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19" name="Line 3">
            <a:extLst>
              <a:ext uri="{FF2B5EF4-FFF2-40B4-BE49-F238E27FC236}">
                <a16:creationId xmlns:a16="http://schemas.microsoft.com/office/drawing/2014/main" id="{8303E7A2-0098-ACC9-A536-6DD4F4B380C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0" name="Line 4">
            <a:extLst>
              <a:ext uri="{FF2B5EF4-FFF2-40B4-BE49-F238E27FC236}">
                <a16:creationId xmlns:a16="http://schemas.microsoft.com/office/drawing/2014/main" id="{A43E060F-6113-9D4D-3F2A-E32B5F2BB6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1" name="Line 5">
            <a:extLst>
              <a:ext uri="{FF2B5EF4-FFF2-40B4-BE49-F238E27FC236}">
                <a16:creationId xmlns:a16="http://schemas.microsoft.com/office/drawing/2014/main" id="{E4DE5B8C-0A13-B280-D1F0-7E0A767FDA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2" name="Line 6">
            <a:extLst>
              <a:ext uri="{FF2B5EF4-FFF2-40B4-BE49-F238E27FC236}">
                <a16:creationId xmlns:a16="http://schemas.microsoft.com/office/drawing/2014/main" id="{665C46B3-B72D-4938-246F-866A62635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3" name="Line 7">
            <a:extLst>
              <a:ext uri="{FF2B5EF4-FFF2-40B4-BE49-F238E27FC236}">
                <a16:creationId xmlns:a16="http://schemas.microsoft.com/office/drawing/2014/main" id="{CC2D86AC-1E83-4CA3-0E0D-CC299FD2240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6024" name="Text Box 8">
            <a:extLst>
              <a:ext uri="{FF2B5EF4-FFF2-40B4-BE49-F238E27FC236}">
                <a16:creationId xmlns:a16="http://schemas.microsoft.com/office/drawing/2014/main" id="{3340264E-33C7-D511-E90E-3DCA4776E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IDENTIFICAZIONE DEL MODELLO</a:t>
            </a:r>
          </a:p>
        </p:txBody>
      </p:sp>
      <p:sp>
        <p:nvSpPr>
          <p:cNvPr id="86025" name="Text Box 9">
            <a:extLst>
              <a:ext uri="{FF2B5EF4-FFF2-40B4-BE49-F238E27FC236}">
                <a16:creationId xmlns:a16="http://schemas.microsoft.com/office/drawing/2014/main" id="{505B7C46-B443-4472-AC3D-2F934AF8D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DETERMINAZIONE DEGLI STADI</a:t>
            </a:r>
          </a:p>
        </p:txBody>
      </p:sp>
      <p:sp>
        <p:nvSpPr>
          <p:cNvPr id="86027" name="Text Box 11">
            <a:extLst>
              <a:ext uri="{FF2B5EF4-FFF2-40B4-BE49-F238E27FC236}">
                <a16:creationId xmlns:a16="http://schemas.microsoft.com/office/drawing/2014/main" id="{7A60F3CE-0527-6066-4C92-B5715608D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387475"/>
            <a:ext cx="8748712" cy="2020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1762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3991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62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9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766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33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91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it-IT" altLang="it-IT" sz="2200" dirty="0">
                <a:latin typeface="Times New Roman" panose="02020603050405020304" pitchFamily="18" charset="0"/>
              </a:rPr>
              <a:t>Le </a:t>
            </a:r>
            <a:r>
              <a:rPr lang="it-IT" altLang="it-IT" sz="2200" b="1" dirty="0">
                <a:latin typeface="Times New Roman" panose="02020603050405020304" pitchFamily="18" charset="0"/>
              </a:rPr>
              <a:t>decisioni</a:t>
            </a:r>
            <a:r>
              <a:rPr lang="it-IT" altLang="it-IT" sz="2200" dirty="0">
                <a:latin typeface="Times New Roman" panose="02020603050405020304" pitchFamily="18" charset="0"/>
              </a:rPr>
              <a:t> effettuate nel </a:t>
            </a:r>
            <a:r>
              <a:rPr lang="it-IT" altLang="it-IT" sz="2200" u="sng" dirty="0">
                <a:latin typeface="Times New Roman" panose="02020603050405020304" pitchFamily="18" charset="0"/>
              </a:rPr>
              <a:t>secondo stadio</a:t>
            </a:r>
            <a:r>
              <a:rPr lang="it-IT" altLang="it-IT" sz="2200" dirty="0">
                <a:latin typeface="Times New Roman" panose="02020603050405020304" pitchFamily="18" charset="0"/>
              </a:rPr>
              <a:t> dipendono da quelle del </a:t>
            </a:r>
            <a:r>
              <a:rPr lang="it-IT" altLang="it-IT" sz="2200" u="sng" dirty="0">
                <a:latin typeface="Times New Roman" panose="02020603050405020304" pitchFamily="18" charset="0"/>
              </a:rPr>
              <a:t>primo stadio</a:t>
            </a:r>
            <a:r>
              <a:rPr lang="it-IT" altLang="it-IT" sz="2200" dirty="0">
                <a:latin typeface="Times New Roman" panose="02020603050405020304" pitchFamily="18" charset="0"/>
              </a:rPr>
              <a:t> e quest’ultime, a loro volta, dipendono dalle aspettative su quali colture è possibile praticare nella seconda fase (</a:t>
            </a:r>
            <a:r>
              <a:rPr lang="it-IT" altLang="it-IT" sz="2200" b="1" dirty="0">
                <a:latin typeface="Times New Roman" panose="02020603050405020304" pitchFamily="18" charset="0"/>
              </a:rPr>
              <a:t>trade-off decisionale</a:t>
            </a:r>
            <a:r>
              <a:rPr lang="it-IT" altLang="it-IT" sz="2200" dirty="0">
                <a:latin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EBFB9BAF-C9C1-3635-D033-451D625690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A5D0342B-BF20-F5AF-A210-C2E61D870C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C99D8E27-2E3F-4D30-8D70-1576D212C870}" type="slidenum">
              <a:rPr lang="it-IT" altLang="it-IT" sz="1600"/>
              <a:pPr/>
              <a:t>19</a:t>
            </a:fld>
            <a:endParaRPr lang="it-IT" altLang="it-IT" sz="1600"/>
          </a:p>
        </p:txBody>
      </p:sp>
      <p:sp>
        <p:nvSpPr>
          <p:cNvPr id="92162" name="Line 2">
            <a:extLst>
              <a:ext uri="{FF2B5EF4-FFF2-40B4-BE49-F238E27FC236}">
                <a16:creationId xmlns:a16="http://schemas.microsoft.com/office/drawing/2014/main" id="{1089E8F8-8ECB-B5D1-7F94-B19390417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163" name="Line 3">
            <a:extLst>
              <a:ext uri="{FF2B5EF4-FFF2-40B4-BE49-F238E27FC236}">
                <a16:creationId xmlns:a16="http://schemas.microsoft.com/office/drawing/2014/main" id="{9EC61030-25B3-C338-9AD3-88B2EC88135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164" name="Line 4">
            <a:extLst>
              <a:ext uri="{FF2B5EF4-FFF2-40B4-BE49-F238E27FC236}">
                <a16:creationId xmlns:a16="http://schemas.microsoft.com/office/drawing/2014/main" id="{97AB18A4-ACFF-1A0F-FF2C-2B483A4E74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54CA8D52-02CC-0778-518F-134AC87565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166" name="Line 6">
            <a:extLst>
              <a:ext uri="{FF2B5EF4-FFF2-40B4-BE49-F238E27FC236}">
                <a16:creationId xmlns:a16="http://schemas.microsoft.com/office/drawing/2014/main" id="{86D3E2A0-F271-2683-E2CF-712014243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167" name="Line 7">
            <a:extLst>
              <a:ext uri="{FF2B5EF4-FFF2-40B4-BE49-F238E27FC236}">
                <a16:creationId xmlns:a16="http://schemas.microsoft.com/office/drawing/2014/main" id="{EAF80E1C-1EC0-ACAE-C83C-957FCFF6C4A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168" name="Text Box 8">
            <a:extLst>
              <a:ext uri="{FF2B5EF4-FFF2-40B4-BE49-F238E27FC236}">
                <a16:creationId xmlns:a16="http://schemas.microsoft.com/office/drawing/2014/main" id="{2B8AE128-9C7F-95D9-994B-975EB15F8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IDENTIFICAZIONE DEL MODELLO</a:t>
            </a:r>
          </a:p>
        </p:txBody>
      </p:sp>
      <p:sp>
        <p:nvSpPr>
          <p:cNvPr id="92169" name="Text Box 9">
            <a:extLst>
              <a:ext uri="{FF2B5EF4-FFF2-40B4-BE49-F238E27FC236}">
                <a16:creationId xmlns:a16="http://schemas.microsoft.com/office/drawing/2014/main" id="{AFC3ABD5-76E9-45A8-C616-81CCAFA6A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DETERMINAZIONE DEGLI STATI (1)</a:t>
            </a:r>
          </a:p>
        </p:txBody>
      </p:sp>
      <p:pic>
        <p:nvPicPr>
          <p:cNvPr id="92204" name="Picture 44">
            <a:extLst>
              <a:ext uri="{FF2B5EF4-FFF2-40B4-BE49-F238E27FC236}">
                <a16:creationId xmlns:a16="http://schemas.microsoft.com/office/drawing/2014/main" id="{5176F155-7BD9-528D-038C-F15DA81CD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41438"/>
            <a:ext cx="8748712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5" name="Text Box 45">
            <a:extLst>
              <a:ext uri="{FF2B5EF4-FFF2-40B4-BE49-F238E27FC236}">
                <a16:creationId xmlns:a16="http://schemas.microsoft.com/office/drawing/2014/main" id="{9F0E0EA1-436A-3177-922F-A736FB7E9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073400"/>
            <a:ext cx="259238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000" dirty="0"/>
              <a:t>Min: 16.905.000 mc</a:t>
            </a:r>
          </a:p>
          <a:p>
            <a:pPr>
              <a:spcBef>
                <a:spcPct val="50000"/>
              </a:spcBef>
            </a:pPr>
            <a:endParaRPr lang="it-IT" altLang="it-IT" sz="2000" dirty="0"/>
          </a:p>
          <a:p>
            <a:pPr>
              <a:spcBef>
                <a:spcPct val="50000"/>
              </a:spcBef>
            </a:pPr>
            <a:r>
              <a:rPr lang="it-IT" altLang="it-IT" sz="2000" dirty="0"/>
              <a:t>Max: 42.618.000 mc</a:t>
            </a:r>
          </a:p>
        </p:txBody>
      </p:sp>
      <p:sp>
        <p:nvSpPr>
          <p:cNvPr id="92206" name="Text Box 46">
            <a:extLst>
              <a:ext uri="{FF2B5EF4-FFF2-40B4-BE49-F238E27FC236}">
                <a16:creationId xmlns:a16="http://schemas.microsoft.com/office/drawing/2014/main" id="{8B8DCC52-5CF1-0722-2300-849561340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146425"/>
            <a:ext cx="2447925" cy="12311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000" dirty="0"/>
              <a:t>Min: 42.618.000 mc</a:t>
            </a:r>
          </a:p>
          <a:p>
            <a:pPr>
              <a:spcBef>
                <a:spcPct val="50000"/>
              </a:spcBef>
            </a:pPr>
            <a:endParaRPr lang="it-IT" altLang="it-IT" sz="2000" dirty="0"/>
          </a:p>
          <a:p>
            <a:pPr>
              <a:spcBef>
                <a:spcPct val="50000"/>
              </a:spcBef>
            </a:pPr>
            <a:r>
              <a:rPr lang="it-IT" altLang="it-IT" sz="2000" dirty="0"/>
              <a:t>Max: 70.957.000 mc</a:t>
            </a:r>
          </a:p>
        </p:txBody>
      </p:sp>
      <p:sp>
        <p:nvSpPr>
          <p:cNvPr id="92207" name="Text Box 47">
            <a:extLst>
              <a:ext uri="{FF2B5EF4-FFF2-40B4-BE49-F238E27FC236}">
                <a16:creationId xmlns:a16="http://schemas.microsoft.com/office/drawing/2014/main" id="{0BDB85BA-C882-5372-FA6F-6B2BB6F89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175" y="3068638"/>
            <a:ext cx="270033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000" dirty="0"/>
              <a:t>Min: 70.957.000 mc</a:t>
            </a:r>
          </a:p>
          <a:p>
            <a:pPr>
              <a:spcBef>
                <a:spcPct val="50000"/>
              </a:spcBef>
            </a:pPr>
            <a:endParaRPr lang="it-IT" altLang="it-IT" sz="2000" dirty="0"/>
          </a:p>
          <a:p>
            <a:pPr>
              <a:spcBef>
                <a:spcPct val="50000"/>
              </a:spcBef>
            </a:pPr>
            <a:r>
              <a:rPr lang="it-IT" altLang="it-IT" sz="2000" dirty="0"/>
              <a:t>Max: 85.307.000 mc</a:t>
            </a:r>
          </a:p>
        </p:txBody>
      </p:sp>
      <p:sp>
        <p:nvSpPr>
          <p:cNvPr id="92209" name="Text Box 49">
            <a:extLst>
              <a:ext uri="{FF2B5EF4-FFF2-40B4-BE49-F238E27FC236}">
                <a16:creationId xmlns:a16="http://schemas.microsoft.com/office/drawing/2014/main" id="{78D2C501-658F-2589-BCE6-48B3B3E40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601913"/>
            <a:ext cx="8748712" cy="466725"/>
          </a:xfrm>
          <a:prstGeom prst="rect">
            <a:avLst/>
          </a:prstGeom>
          <a:solidFill>
            <a:srgbClr val="E7F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/>
              <a:t>BACINO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5" grpId="0"/>
      <p:bldP spid="92206" grpId="0" animBg="1"/>
      <p:bldP spid="92207" grpId="0"/>
      <p:bldP spid="9220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A23DEF24-6BBA-F749-0E22-349BB9BE4C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934B3A15-CDD9-AAFF-7958-DF66FB9555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5EE8DDA4-4478-43F5-84F4-E50FC4484422}" type="slidenum">
              <a:rPr lang="it-IT" altLang="it-IT" sz="1600"/>
              <a:pPr/>
              <a:t>20</a:t>
            </a:fld>
            <a:endParaRPr lang="it-IT" altLang="it-IT" sz="1600"/>
          </a:p>
        </p:txBody>
      </p:sp>
      <p:sp>
        <p:nvSpPr>
          <p:cNvPr id="151554" name="Line 2">
            <a:extLst>
              <a:ext uri="{FF2B5EF4-FFF2-40B4-BE49-F238E27FC236}">
                <a16:creationId xmlns:a16="http://schemas.microsoft.com/office/drawing/2014/main" id="{0EEA594F-4C09-3548-E80B-C0D01E84E6D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1555" name="Line 3">
            <a:extLst>
              <a:ext uri="{FF2B5EF4-FFF2-40B4-BE49-F238E27FC236}">
                <a16:creationId xmlns:a16="http://schemas.microsoft.com/office/drawing/2014/main" id="{BE940C3C-4830-BF80-EBAA-CAD561DEC86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1556" name="Line 4">
            <a:extLst>
              <a:ext uri="{FF2B5EF4-FFF2-40B4-BE49-F238E27FC236}">
                <a16:creationId xmlns:a16="http://schemas.microsoft.com/office/drawing/2014/main" id="{CBB5B653-0848-F4F2-BCEE-B4DA31D9A45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1557" name="Line 5">
            <a:extLst>
              <a:ext uri="{FF2B5EF4-FFF2-40B4-BE49-F238E27FC236}">
                <a16:creationId xmlns:a16="http://schemas.microsoft.com/office/drawing/2014/main" id="{A898C076-D862-DCD2-E212-236F1A489E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1558" name="Line 6">
            <a:extLst>
              <a:ext uri="{FF2B5EF4-FFF2-40B4-BE49-F238E27FC236}">
                <a16:creationId xmlns:a16="http://schemas.microsoft.com/office/drawing/2014/main" id="{F4253E36-390A-4942-66F3-F6E0E435C94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1559" name="Line 7">
            <a:extLst>
              <a:ext uri="{FF2B5EF4-FFF2-40B4-BE49-F238E27FC236}">
                <a16:creationId xmlns:a16="http://schemas.microsoft.com/office/drawing/2014/main" id="{87E76508-9B22-3B90-348B-B0BE935C530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1560" name="Text Box 8">
            <a:extLst>
              <a:ext uri="{FF2B5EF4-FFF2-40B4-BE49-F238E27FC236}">
                <a16:creationId xmlns:a16="http://schemas.microsoft.com/office/drawing/2014/main" id="{4772FC55-7F94-60C6-A354-EDC15AD39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IDENTIFICAZIONE DEL MODELLO</a:t>
            </a:r>
          </a:p>
        </p:txBody>
      </p:sp>
      <p:sp>
        <p:nvSpPr>
          <p:cNvPr id="151561" name="Text Box 9">
            <a:extLst>
              <a:ext uri="{FF2B5EF4-FFF2-40B4-BE49-F238E27FC236}">
                <a16:creationId xmlns:a16="http://schemas.microsoft.com/office/drawing/2014/main" id="{49FB4DBB-E057-E1A7-D5B9-FC6502AF9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>
                <a:solidFill>
                  <a:srgbClr val="FF0000"/>
                </a:solidFill>
              </a:rPr>
              <a:t>DETERMINAZIONE DELLE PROBABILITA’</a:t>
            </a:r>
          </a:p>
        </p:txBody>
      </p:sp>
      <p:pic>
        <p:nvPicPr>
          <p:cNvPr id="151571" name="Picture 19">
            <a:extLst>
              <a:ext uri="{FF2B5EF4-FFF2-40B4-BE49-F238E27FC236}">
                <a16:creationId xmlns:a16="http://schemas.microsoft.com/office/drawing/2014/main" id="{822C2C5B-A068-F0AE-530B-A9B4227F0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341438"/>
            <a:ext cx="7993063" cy="500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72" name="Text Box 20">
            <a:extLst>
              <a:ext uri="{FF2B5EF4-FFF2-40B4-BE49-F238E27FC236}">
                <a16:creationId xmlns:a16="http://schemas.microsoft.com/office/drawing/2014/main" id="{DA2B4CEA-7C35-75EF-213B-B1E12397C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2133600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/>
              <a:t>P</a:t>
            </a:r>
            <a:r>
              <a:rPr lang="it-IT" altLang="it-IT" baseline="-25000"/>
              <a:t>1 </a:t>
            </a:r>
            <a:r>
              <a:rPr lang="it-IT" altLang="it-IT"/>
              <a:t>= 23.7%</a:t>
            </a:r>
          </a:p>
        </p:txBody>
      </p:sp>
      <p:sp>
        <p:nvSpPr>
          <p:cNvPr id="151573" name="Text Box 21">
            <a:extLst>
              <a:ext uri="{FF2B5EF4-FFF2-40B4-BE49-F238E27FC236}">
                <a16:creationId xmlns:a16="http://schemas.microsoft.com/office/drawing/2014/main" id="{4D0F6FEB-151F-C4CF-CD17-0CADEB95A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2060575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/>
              <a:t>P</a:t>
            </a:r>
            <a:r>
              <a:rPr lang="it-IT" altLang="it-IT" baseline="-25000"/>
              <a:t>2 </a:t>
            </a:r>
            <a:r>
              <a:rPr lang="it-IT" altLang="it-IT"/>
              <a:t>= 57.5%</a:t>
            </a:r>
          </a:p>
        </p:txBody>
      </p:sp>
      <p:sp>
        <p:nvSpPr>
          <p:cNvPr id="151574" name="Text Box 22">
            <a:extLst>
              <a:ext uri="{FF2B5EF4-FFF2-40B4-BE49-F238E27FC236}">
                <a16:creationId xmlns:a16="http://schemas.microsoft.com/office/drawing/2014/main" id="{22864345-DB26-B76F-BA60-AD1F9FD73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2133600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/>
              <a:t>P</a:t>
            </a:r>
            <a:r>
              <a:rPr lang="it-IT" altLang="it-IT" baseline="-25000"/>
              <a:t>3 </a:t>
            </a:r>
            <a:r>
              <a:rPr lang="it-IT" altLang="it-IT"/>
              <a:t>= 18.8%</a:t>
            </a:r>
          </a:p>
        </p:txBody>
      </p:sp>
      <p:sp>
        <p:nvSpPr>
          <p:cNvPr id="151575" name="Text Box 23">
            <a:extLst>
              <a:ext uri="{FF2B5EF4-FFF2-40B4-BE49-F238E27FC236}">
                <a16:creationId xmlns:a16="http://schemas.microsoft.com/office/drawing/2014/main" id="{A8CF8081-0191-76D3-4AFE-40B8A20F2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387475"/>
            <a:ext cx="763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altLang="it-IT"/>
          </a:p>
        </p:txBody>
      </p:sp>
      <p:sp>
        <p:nvSpPr>
          <p:cNvPr id="151576" name="Text Box 24">
            <a:extLst>
              <a:ext uri="{FF2B5EF4-FFF2-40B4-BE49-F238E27FC236}">
                <a16:creationId xmlns:a16="http://schemas.microsoft.com/office/drawing/2014/main" id="{94924426-C37D-434E-79C2-988573DEF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468438"/>
            <a:ext cx="77057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/>
              <a:t>Curva di densità della disponibilità di acqua a livello di bacino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2">
            <a:extLst>
              <a:ext uri="{FF2B5EF4-FFF2-40B4-BE49-F238E27FC236}">
                <a16:creationId xmlns:a16="http://schemas.microsoft.com/office/drawing/2014/main" id="{3333E301-03B7-33EE-84B3-FD8918B031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3">
            <a:extLst>
              <a:ext uri="{FF2B5EF4-FFF2-40B4-BE49-F238E27FC236}">
                <a16:creationId xmlns:a16="http://schemas.microsoft.com/office/drawing/2014/main" id="{D3623B0C-7C67-0C79-D063-849F588B18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4F80D875-27FF-49E2-9EF7-4191EA497C6A}" type="slidenum">
              <a:rPr lang="it-IT" altLang="it-IT" sz="1600"/>
              <a:pPr/>
              <a:t>21</a:t>
            </a:fld>
            <a:endParaRPr lang="it-IT" altLang="it-IT" sz="1600"/>
          </a:p>
        </p:txBody>
      </p:sp>
      <p:sp>
        <p:nvSpPr>
          <p:cNvPr id="171010" name="Line 2">
            <a:extLst>
              <a:ext uri="{FF2B5EF4-FFF2-40B4-BE49-F238E27FC236}">
                <a16:creationId xmlns:a16="http://schemas.microsoft.com/office/drawing/2014/main" id="{41B7715A-5CDB-F171-3EBC-BF647145B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1011" name="Line 3">
            <a:extLst>
              <a:ext uri="{FF2B5EF4-FFF2-40B4-BE49-F238E27FC236}">
                <a16:creationId xmlns:a16="http://schemas.microsoft.com/office/drawing/2014/main" id="{CA7F923C-0C3B-9AC1-5C4B-1CCAF3620ED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1012" name="Line 4">
            <a:extLst>
              <a:ext uri="{FF2B5EF4-FFF2-40B4-BE49-F238E27FC236}">
                <a16:creationId xmlns:a16="http://schemas.microsoft.com/office/drawing/2014/main" id="{D8ED2299-933B-818C-DA02-232744AB99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1013" name="Line 5">
            <a:extLst>
              <a:ext uri="{FF2B5EF4-FFF2-40B4-BE49-F238E27FC236}">
                <a16:creationId xmlns:a16="http://schemas.microsoft.com/office/drawing/2014/main" id="{308863FC-8FC9-FD85-7347-F27AD5A98F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1014" name="Line 6">
            <a:extLst>
              <a:ext uri="{FF2B5EF4-FFF2-40B4-BE49-F238E27FC236}">
                <a16:creationId xmlns:a16="http://schemas.microsoft.com/office/drawing/2014/main" id="{AAEEDA4D-C978-7629-7ED0-27DE5E9636E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1015" name="Line 7">
            <a:extLst>
              <a:ext uri="{FF2B5EF4-FFF2-40B4-BE49-F238E27FC236}">
                <a16:creationId xmlns:a16="http://schemas.microsoft.com/office/drawing/2014/main" id="{D111DAF9-7057-4854-08E0-BD1E9863C5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1016" name="Text Box 8">
            <a:extLst>
              <a:ext uri="{FF2B5EF4-FFF2-40B4-BE49-F238E27FC236}">
                <a16:creationId xmlns:a16="http://schemas.microsoft.com/office/drawing/2014/main" id="{0364D40B-011C-2325-C64E-DA0B425A2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RISULTATI</a:t>
            </a:r>
          </a:p>
        </p:txBody>
      </p:sp>
      <p:sp>
        <p:nvSpPr>
          <p:cNvPr id="171017" name="Text Box 9">
            <a:extLst>
              <a:ext uri="{FF2B5EF4-FFF2-40B4-BE49-F238E27FC236}">
                <a16:creationId xmlns:a16="http://schemas.microsoft.com/office/drawing/2014/main" id="{385253CE-B6D4-1EF0-609E-6F7ECF1C0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RISULTATI ECONOMICI (.000€) (1)</a:t>
            </a:r>
          </a:p>
        </p:txBody>
      </p:sp>
      <p:sp>
        <p:nvSpPr>
          <p:cNvPr id="171019" name="Text Box 11">
            <a:extLst>
              <a:ext uri="{FF2B5EF4-FFF2-40B4-BE49-F238E27FC236}">
                <a16:creationId xmlns:a16="http://schemas.microsoft.com/office/drawing/2014/main" id="{C5920141-4CFC-1DF9-F8C6-804ADF42A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412875"/>
            <a:ext cx="8208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/>
              <a:t>Area consortile</a:t>
            </a:r>
          </a:p>
        </p:txBody>
      </p:sp>
      <p:pic>
        <p:nvPicPr>
          <p:cNvPr id="171389" name="Picture 381">
            <a:extLst>
              <a:ext uri="{FF2B5EF4-FFF2-40B4-BE49-F238E27FC236}">
                <a16:creationId xmlns:a16="http://schemas.microsoft.com/office/drawing/2014/main" id="{F7C996FF-0A36-E1AE-BCBA-F809C99D6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44675"/>
            <a:ext cx="8428038" cy="4319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1390" name="Oval 382">
            <a:extLst>
              <a:ext uri="{FF2B5EF4-FFF2-40B4-BE49-F238E27FC236}">
                <a16:creationId xmlns:a16="http://schemas.microsoft.com/office/drawing/2014/main" id="{5442B39C-5B20-05B6-6C2E-1302E47C0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661025"/>
            <a:ext cx="8424863" cy="6477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A2960269-FF34-FF1C-DC39-1B25D2C0CA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B19E68FE-212E-391F-28A8-3D7B8F3F9C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FECE54FE-40B2-4227-9785-F23F7B3B9EF1}" type="slidenum">
              <a:rPr lang="it-IT" altLang="it-IT" sz="1600"/>
              <a:pPr/>
              <a:t>22</a:t>
            </a:fld>
            <a:endParaRPr lang="it-IT" altLang="it-IT" sz="1600"/>
          </a:p>
        </p:txBody>
      </p:sp>
      <p:sp>
        <p:nvSpPr>
          <p:cNvPr id="109570" name="Line 2">
            <a:extLst>
              <a:ext uri="{FF2B5EF4-FFF2-40B4-BE49-F238E27FC236}">
                <a16:creationId xmlns:a16="http://schemas.microsoft.com/office/drawing/2014/main" id="{4F487248-82BB-75B6-487B-E36266BF0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9571" name="Line 3">
            <a:extLst>
              <a:ext uri="{FF2B5EF4-FFF2-40B4-BE49-F238E27FC236}">
                <a16:creationId xmlns:a16="http://schemas.microsoft.com/office/drawing/2014/main" id="{13B116EB-7084-5C93-B565-D65F6F9D69A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9572" name="Line 4">
            <a:extLst>
              <a:ext uri="{FF2B5EF4-FFF2-40B4-BE49-F238E27FC236}">
                <a16:creationId xmlns:a16="http://schemas.microsoft.com/office/drawing/2014/main" id="{6745E521-E3BE-D90A-1028-9A255C9E3D3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9573" name="Line 5">
            <a:extLst>
              <a:ext uri="{FF2B5EF4-FFF2-40B4-BE49-F238E27FC236}">
                <a16:creationId xmlns:a16="http://schemas.microsoft.com/office/drawing/2014/main" id="{B91E7AB8-FFE7-C3DB-6EE0-52F2CDA589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9574" name="Line 6">
            <a:extLst>
              <a:ext uri="{FF2B5EF4-FFF2-40B4-BE49-F238E27FC236}">
                <a16:creationId xmlns:a16="http://schemas.microsoft.com/office/drawing/2014/main" id="{791E6344-2FC1-3F8E-C2D8-2C23C8E5E7E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9575" name="Line 7">
            <a:extLst>
              <a:ext uri="{FF2B5EF4-FFF2-40B4-BE49-F238E27FC236}">
                <a16:creationId xmlns:a16="http://schemas.microsoft.com/office/drawing/2014/main" id="{F292BB80-9C72-4602-8CD0-523A59A0F03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9576" name="Text Box 8">
            <a:extLst>
              <a:ext uri="{FF2B5EF4-FFF2-40B4-BE49-F238E27FC236}">
                <a16:creationId xmlns:a16="http://schemas.microsoft.com/office/drawing/2014/main" id="{903F6279-D0FD-1AA6-6C06-C587EDA41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8748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/>
              <a:t>CONCLUSIONI</a:t>
            </a:r>
          </a:p>
        </p:txBody>
      </p:sp>
      <p:sp>
        <p:nvSpPr>
          <p:cNvPr id="109577" name="Text Box 9">
            <a:extLst>
              <a:ext uri="{FF2B5EF4-FFF2-40B4-BE49-F238E27FC236}">
                <a16:creationId xmlns:a16="http://schemas.microsoft.com/office/drawing/2014/main" id="{ED4E5102-6C9F-AFC3-9ACF-CA90F9FD6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CONCLUSIONI (1)</a:t>
            </a:r>
          </a:p>
        </p:txBody>
      </p:sp>
      <p:sp>
        <p:nvSpPr>
          <p:cNvPr id="109579" name="Text Box 11">
            <a:extLst>
              <a:ext uri="{FF2B5EF4-FFF2-40B4-BE49-F238E27FC236}">
                <a16:creationId xmlns:a16="http://schemas.microsoft.com/office/drawing/2014/main" id="{8B00A66D-CEC7-E55D-63B3-4959522E6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412875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>
                <a:latin typeface="Times New Roman" panose="02020603050405020304" pitchFamily="18" charset="0"/>
              </a:rPr>
              <a:t>CAMBIAMENTI CLIMATICI</a:t>
            </a:r>
          </a:p>
        </p:txBody>
      </p:sp>
      <p:sp>
        <p:nvSpPr>
          <p:cNvPr id="109580" name="Text Box 12">
            <a:extLst>
              <a:ext uri="{FF2B5EF4-FFF2-40B4-BE49-F238E27FC236}">
                <a16:creationId xmlns:a16="http://schemas.microsoft.com/office/drawing/2014/main" id="{E2A171EB-B004-3A78-C8DD-8585760E6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852738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EFFETTI SULLE COMPONENTI CLIMATICHE</a:t>
            </a:r>
          </a:p>
        </p:txBody>
      </p:sp>
      <p:sp>
        <p:nvSpPr>
          <p:cNvPr id="109581" name="Text Box 13">
            <a:extLst>
              <a:ext uri="{FF2B5EF4-FFF2-40B4-BE49-F238E27FC236}">
                <a16:creationId xmlns:a16="http://schemas.microsoft.com/office/drawing/2014/main" id="{08707F0E-DE83-3B2D-ED2A-781C19431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29260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MINOR DISPONIBILITA’ DI ACQUA PER L’AGRICOLTURA</a:t>
            </a:r>
          </a:p>
        </p:txBody>
      </p:sp>
      <p:sp>
        <p:nvSpPr>
          <p:cNvPr id="109582" name="Text Box 14">
            <a:extLst>
              <a:ext uri="{FF2B5EF4-FFF2-40B4-BE49-F238E27FC236}">
                <a16:creationId xmlns:a16="http://schemas.microsoft.com/office/drawing/2014/main" id="{E39E9A67-5A6B-D0C4-98CC-9801E7108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805488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IMPATTI ECONOMICI SUL SETTORE AGRICOLO</a:t>
            </a:r>
          </a:p>
        </p:txBody>
      </p:sp>
      <p:sp>
        <p:nvSpPr>
          <p:cNvPr id="109584" name="AutoShape 16">
            <a:extLst>
              <a:ext uri="{FF2B5EF4-FFF2-40B4-BE49-F238E27FC236}">
                <a16:creationId xmlns:a16="http://schemas.microsoft.com/office/drawing/2014/main" id="{6DE04633-E285-AB42-05A5-04BB06979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4941888"/>
            <a:ext cx="431800" cy="792162"/>
          </a:xfrm>
          <a:prstGeom prst="downArrow">
            <a:avLst>
              <a:gd name="adj1" fmla="val 50000"/>
              <a:gd name="adj2" fmla="val 4586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9588" name="AutoShape 20">
            <a:extLst>
              <a:ext uri="{FF2B5EF4-FFF2-40B4-BE49-F238E27FC236}">
                <a16:creationId xmlns:a16="http://schemas.microsoft.com/office/drawing/2014/main" id="{8F4E47BE-DC3A-6988-062A-6D30F98E5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3429000"/>
            <a:ext cx="431800" cy="792163"/>
          </a:xfrm>
          <a:prstGeom prst="downArrow">
            <a:avLst>
              <a:gd name="adj1" fmla="val 50000"/>
              <a:gd name="adj2" fmla="val 4586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9589" name="AutoShape 21">
            <a:extLst>
              <a:ext uri="{FF2B5EF4-FFF2-40B4-BE49-F238E27FC236}">
                <a16:creationId xmlns:a16="http://schemas.microsoft.com/office/drawing/2014/main" id="{BA8DC9B9-961C-138A-5B4D-DC1B896AD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1916113"/>
            <a:ext cx="431800" cy="792162"/>
          </a:xfrm>
          <a:prstGeom prst="downArrow">
            <a:avLst>
              <a:gd name="adj1" fmla="val 50000"/>
              <a:gd name="adj2" fmla="val 4586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80" grpId="0"/>
      <p:bldP spid="109581" grpId="0"/>
      <p:bldP spid="1095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A3E478D9-CB37-78D4-FB41-B935EA155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CD6A4DAA-7C2B-925C-9BE7-7E85BCEA04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BC70F539-C900-4E64-8ED2-BF4F53A07F19}" type="slidenum">
              <a:rPr lang="it-IT" altLang="it-IT" sz="1600"/>
              <a:pPr/>
              <a:t>23</a:t>
            </a:fld>
            <a:endParaRPr lang="it-IT" altLang="it-IT" sz="1600"/>
          </a:p>
        </p:txBody>
      </p:sp>
      <p:sp>
        <p:nvSpPr>
          <p:cNvPr id="132098" name="Line 2">
            <a:extLst>
              <a:ext uri="{FF2B5EF4-FFF2-40B4-BE49-F238E27FC236}">
                <a16:creationId xmlns:a16="http://schemas.microsoft.com/office/drawing/2014/main" id="{BE49DFCF-1AF5-ADE6-D9B2-A02BBC03973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099" name="Line 3">
            <a:extLst>
              <a:ext uri="{FF2B5EF4-FFF2-40B4-BE49-F238E27FC236}">
                <a16:creationId xmlns:a16="http://schemas.microsoft.com/office/drawing/2014/main" id="{9DDFDE9D-94B1-1AA9-F774-DD647FDA147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0" name="Line 4">
            <a:extLst>
              <a:ext uri="{FF2B5EF4-FFF2-40B4-BE49-F238E27FC236}">
                <a16:creationId xmlns:a16="http://schemas.microsoft.com/office/drawing/2014/main" id="{5D7B6FCA-9636-301F-F576-2605636F9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1" name="Line 5">
            <a:extLst>
              <a:ext uri="{FF2B5EF4-FFF2-40B4-BE49-F238E27FC236}">
                <a16:creationId xmlns:a16="http://schemas.microsoft.com/office/drawing/2014/main" id="{ABC1E255-0726-4307-8E7B-774174C2FC6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2" name="Line 6">
            <a:extLst>
              <a:ext uri="{FF2B5EF4-FFF2-40B4-BE49-F238E27FC236}">
                <a16:creationId xmlns:a16="http://schemas.microsoft.com/office/drawing/2014/main" id="{78069566-67A7-2240-1800-790BEFAC28E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3" name="Line 7">
            <a:extLst>
              <a:ext uri="{FF2B5EF4-FFF2-40B4-BE49-F238E27FC236}">
                <a16:creationId xmlns:a16="http://schemas.microsoft.com/office/drawing/2014/main" id="{19179788-79B5-CB88-6001-4F0A9D2B8E4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4" name="Text Box 8">
            <a:extLst>
              <a:ext uri="{FF2B5EF4-FFF2-40B4-BE49-F238E27FC236}">
                <a16:creationId xmlns:a16="http://schemas.microsoft.com/office/drawing/2014/main" id="{520E0C3C-AC7C-08D6-6A4E-0FA35E6BB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 dirty="0"/>
              <a:t>CONCLUSIONI</a:t>
            </a:r>
          </a:p>
        </p:txBody>
      </p:sp>
      <p:sp>
        <p:nvSpPr>
          <p:cNvPr id="132106" name="Text Box 10">
            <a:extLst>
              <a:ext uri="{FF2B5EF4-FFF2-40B4-BE49-F238E27FC236}">
                <a16:creationId xmlns:a16="http://schemas.microsoft.com/office/drawing/2014/main" id="{EB1AA18C-FB54-C48A-DBCD-FDCF74B23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02" y="952501"/>
            <a:ext cx="8853487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4625" indent="-174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1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Interventi di difesa degli agricoltori</a:t>
            </a:r>
          </a:p>
          <a:p>
            <a:pPr algn="ctr">
              <a:spcBef>
                <a:spcPct val="10000"/>
              </a:spcBef>
            </a:pPr>
            <a:endParaRPr lang="it-IT" altLang="it-IT" dirty="0">
              <a:latin typeface="Times New Roman" panose="02020603050405020304" pitchFamily="18" charset="0"/>
            </a:endParaRPr>
          </a:p>
          <a:p>
            <a:pPr algn="just">
              <a:spcBef>
                <a:spcPct val="10000"/>
              </a:spcBef>
            </a:pPr>
            <a:r>
              <a:rPr lang="it-IT" altLang="it-IT" b="1" u="sng" dirty="0">
                <a:latin typeface="Times New Roman" panose="02020603050405020304" pitchFamily="18" charset="0"/>
              </a:rPr>
              <a:t>A corto termine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Ottimizzare la produzione con variazioni minime (come costi) dell’attività agricola, con interventi su:</a:t>
            </a:r>
          </a:p>
          <a:p>
            <a:pPr>
              <a:lnSpc>
                <a:spcPct val="150000"/>
              </a:lnSpc>
              <a:spcBef>
                <a:spcPct val="10000"/>
              </a:spcBef>
              <a:buFontTx/>
              <a:buChar char="•"/>
            </a:pPr>
            <a:r>
              <a:rPr lang="it-IT" altLang="it-IT" dirty="0">
                <a:latin typeface="Times New Roman" panose="02020603050405020304" pitchFamily="18" charset="0"/>
              </a:rPr>
              <a:t>Gestione dei sistemi colturali (impiego contemporaneo di varietà con caratteristiche diverse, cambio varietà, ecc.)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  <a:buFontTx/>
              <a:buChar char="•"/>
            </a:pPr>
            <a:r>
              <a:rPr lang="it-IT" altLang="it-IT" dirty="0">
                <a:latin typeface="Times New Roman" panose="02020603050405020304" pitchFamily="18" charset="0"/>
              </a:rPr>
              <a:t>Conservazione dell’umidità del suolo (no </a:t>
            </a:r>
            <a:r>
              <a:rPr lang="it-IT" altLang="it-IT" dirty="0" err="1">
                <a:latin typeface="Times New Roman" panose="02020603050405020304" pitchFamily="18" charset="0"/>
              </a:rPr>
              <a:t>tillage</a:t>
            </a:r>
            <a:r>
              <a:rPr lang="it-IT" altLang="it-IT" dirty="0">
                <a:latin typeface="Times New Roman" panose="02020603050405020304" pitchFamily="18" charset="0"/>
              </a:rPr>
              <a:t>, pacciamatura, ecc.)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  <a:buFontTx/>
              <a:buChar char="•"/>
            </a:pPr>
            <a:r>
              <a:rPr lang="it-IT" altLang="it-IT" dirty="0">
                <a:latin typeface="Times New Roman" panose="02020603050405020304" pitchFamily="18" charset="0"/>
              </a:rPr>
              <a:t>Uso di sistemi di supporto alle decisioni (DSS).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2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2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2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2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2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2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2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2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A3E478D9-CB37-78D4-FB41-B935EA155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endParaRPr lang="it-IT" altLang="it-IT">
              <a:latin typeface="Arial" panose="020B0604020202020204" pitchFamily="34" charset="0"/>
            </a:endParaRPr>
          </a:p>
          <a:p>
            <a:r>
              <a:rPr lang="it-IT" altLang="it-IT" sz="1800"/>
              <a:t>Graziano Mazzapicchio</a:t>
            </a:r>
          </a:p>
        </p:txBody>
      </p:sp>
      <p:sp>
        <p:nvSpPr>
          <p:cNvPr id="3" name="Segnaposto numero diapositiva 4">
            <a:extLst>
              <a:ext uri="{FF2B5EF4-FFF2-40B4-BE49-F238E27FC236}">
                <a16:creationId xmlns:a16="http://schemas.microsoft.com/office/drawing/2014/main" id="{CD6A4DAA-7C2B-925C-9BE7-7E85BCEA04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  <a:p>
            <a:fld id="{BC70F539-C900-4E64-8ED2-BF4F53A07F19}" type="slidenum">
              <a:rPr lang="it-IT" altLang="it-IT" sz="1600"/>
              <a:pPr/>
              <a:t>24</a:t>
            </a:fld>
            <a:endParaRPr lang="it-IT" altLang="it-IT" sz="1600"/>
          </a:p>
        </p:txBody>
      </p:sp>
      <p:sp>
        <p:nvSpPr>
          <p:cNvPr id="132098" name="Line 2">
            <a:extLst>
              <a:ext uri="{FF2B5EF4-FFF2-40B4-BE49-F238E27FC236}">
                <a16:creationId xmlns:a16="http://schemas.microsoft.com/office/drawing/2014/main" id="{BE49DFCF-1AF5-ADE6-D9B2-A02BBC03973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099" name="Line 3">
            <a:extLst>
              <a:ext uri="{FF2B5EF4-FFF2-40B4-BE49-F238E27FC236}">
                <a16:creationId xmlns:a16="http://schemas.microsoft.com/office/drawing/2014/main" id="{9DDFDE9D-94B1-1AA9-F774-DD647FDA147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5175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0" name="Line 4">
            <a:extLst>
              <a:ext uri="{FF2B5EF4-FFF2-40B4-BE49-F238E27FC236}">
                <a16:creationId xmlns:a16="http://schemas.microsoft.com/office/drawing/2014/main" id="{5D7B6FCA-9636-301F-F576-2605636F9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0"/>
            <a:ext cx="0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1" name="Line 5">
            <a:extLst>
              <a:ext uri="{FF2B5EF4-FFF2-40B4-BE49-F238E27FC236}">
                <a16:creationId xmlns:a16="http://schemas.microsoft.com/office/drawing/2014/main" id="{ABC1E255-0726-4307-8E7B-774174C2FC6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765175"/>
            <a:ext cx="0" cy="56165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2" name="Line 6">
            <a:extLst>
              <a:ext uri="{FF2B5EF4-FFF2-40B4-BE49-F238E27FC236}">
                <a16:creationId xmlns:a16="http://schemas.microsoft.com/office/drawing/2014/main" id="{78069566-67A7-2240-1800-790BEFAC28E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3" name="Line 7">
            <a:extLst>
              <a:ext uri="{FF2B5EF4-FFF2-40B4-BE49-F238E27FC236}">
                <a16:creationId xmlns:a16="http://schemas.microsoft.com/office/drawing/2014/main" id="{19179788-79B5-CB88-6001-4F0A9D2B8E4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81750"/>
            <a:ext cx="791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2104" name="Text Box 8">
            <a:extLst>
              <a:ext uri="{FF2B5EF4-FFF2-40B4-BE49-F238E27FC236}">
                <a16:creationId xmlns:a16="http://schemas.microsoft.com/office/drawing/2014/main" id="{520E0C3C-AC7C-08D6-6A4E-0FA35E6BB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4450"/>
            <a:ext cx="6481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b="1" dirty="0"/>
              <a:t>CONCLUSIONI</a:t>
            </a:r>
          </a:p>
        </p:txBody>
      </p:sp>
      <p:sp>
        <p:nvSpPr>
          <p:cNvPr id="132106" name="Text Box 10">
            <a:extLst>
              <a:ext uri="{FF2B5EF4-FFF2-40B4-BE49-F238E27FC236}">
                <a16:creationId xmlns:a16="http://schemas.microsoft.com/office/drawing/2014/main" id="{EB1AA18C-FB54-C48A-DBCD-FDCF74B23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02" y="952501"/>
            <a:ext cx="8853487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4625" indent="-174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1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Interventi di difesa degli agricoltori</a:t>
            </a:r>
          </a:p>
          <a:p>
            <a:pPr algn="just">
              <a:spcBef>
                <a:spcPct val="10000"/>
              </a:spcBef>
            </a:pPr>
            <a:endParaRPr lang="it-IT" altLang="it-IT" sz="800" b="1" u="sng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it-IT" altLang="it-IT" b="1" u="sng" dirty="0">
                <a:latin typeface="Times New Roman" panose="02020603050405020304" pitchFamily="18" charset="0"/>
              </a:rPr>
              <a:t>A lungo termine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it-IT" altLang="it-IT" dirty="0">
                <a:latin typeface="Times New Roman" panose="02020603050405020304" pitchFamily="18" charset="0"/>
              </a:rPr>
              <a:t>Modifiche strutturali del sistema produttivo: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  <a:buFontTx/>
              <a:buChar char="•"/>
            </a:pPr>
            <a:r>
              <a:rPr lang="it-IT" altLang="it-IT" dirty="0">
                <a:latin typeface="Times New Roman" panose="02020603050405020304" pitchFamily="18" charset="0"/>
              </a:rPr>
              <a:t> Cambio dell’uso del suolo con sostituzione di colture.</a:t>
            </a:r>
          </a:p>
        </p:txBody>
      </p:sp>
    </p:spTree>
    <p:extLst>
      <p:ext uri="{BB962C8B-B14F-4D97-AF65-F5344CB8AC3E}">
        <p14:creationId xmlns:p14="http://schemas.microsoft.com/office/powerpoint/2010/main" val="9543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2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2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2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2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6086</TotalTime>
  <Words>982</Words>
  <Application>Microsoft Office PowerPoint</Application>
  <PresentationFormat>Presentazione su schermo (4:3)</PresentationFormat>
  <Paragraphs>287</Paragraphs>
  <Slides>24</Slides>
  <Notes>23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8" baseType="lpstr">
      <vt:lpstr>Arial</vt:lpstr>
      <vt:lpstr>Times New Roman</vt:lpstr>
      <vt:lpstr>Struttura predefinita</vt:lpstr>
      <vt:lpstr>Equation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Graziano Mazzapicchio</dc:creator>
  <cp:lastModifiedBy>Graziano Mazzapicchio</cp:lastModifiedBy>
  <cp:revision>393</cp:revision>
  <dcterms:created xsi:type="dcterms:W3CDTF">2006-12-09T00:41:00Z</dcterms:created>
  <dcterms:modified xsi:type="dcterms:W3CDTF">2024-04-15T15:00:59Z</dcterms:modified>
</cp:coreProperties>
</file>